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5B7F95-9A5F-4196-9C0B-5BBA8D2756B6}" v="9" dt="2025-10-20T12:35:12.8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94660"/>
  </p:normalViewPr>
  <p:slideViewPr>
    <p:cSldViewPr snapToGrid="0">
      <p:cViewPr>
        <p:scale>
          <a:sx n="103" d="100"/>
          <a:sy n="103" d="100"/>
        </p:scale>
        <p:origin x="9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 Phillips" userId="dc1203da-5c41-4495-8547-cd4c1011f463" providerId="ADAL" clId="{714F3809-109D-4B12-AE71-22EAC6245B0B}"/>
    <pc:docChg chg="undo custSel modSld">
      <pc:chgData name="Chris Phillips" userId="dc1203da-5c41-4495-8547-cd4c1011f463" providerId="ADAL" clId="{714F3809-109D-4B12-AE71-22EAC6245B0B}" dt="2025-10-20T12:53:03.811" v="363" actId="20577"/>
      <pc:docMkLst>
        <pc:docMk/>
      </pc:docMkLst>
      <pc:sldChg chg="addSp delSp modSp mod setBg">
        <pc:chgData name="Chris Phillips" userId="dc1203da-5c41-4495-8547-cd4c1011f463" providerId="ADAL" clId="{714F3809-109D-4B12-AE71-22EAC6245B0B}" dt="2025-10-20T12:53:03.811" v="363" actId="20577"/>
        <pc:sldMkLst>
          <pc:docMk/>
          <pc:sldMk cId="921761117" sldId="256"/>
        </pc:sldMkLst>
        <pc:spChg chg="mod">
          <ac:chgData name="Chris Phillips" userId="dc1203da-5c41-4495-8547-cd4c1011f463" providerId="ADAL" clId="{714F3809-109D-4B12-AE71-22EAC6245B0B}" dt="2025-10-20T12:20:34.603" v="0" actId="26606"/>
          <ac:spMkLst>
            <pc:docMk/>
            <pc:sldMk cId="921761117" sldId="256"/>
            <ac:spMk id="5" creationId="{5AF46CF7-E724-6336-6D9D-EB987E4AF396}"/>
          </ac:spMkLst>
        </pc:spChg>
        <pc:spChg chg="del">
          <ac:chgData name="Chris Phillips" userId="dc1203da-5c41-4495-8547-cd4c1011f463" providerId="ADAL" clId="{714F3809-109D-4B12-AE71-22EAC6245B0B}" dt="2025-10-20T12:20:34.603" v="0" actId="26606"/>
          <ac:spMkLst>
            <pc:docMk/>
            <pc:sldMk cId="921761117" sldId="256"/>
            <ac:spMk id="6" creationId="{4D4AB0C0-6AC9-5815-ECD5-4D3AE201EE87}"/>
          </ac:spMkLst>
        </pc:spChg>
        <pc:spChg chg="add">
          <ac:chgData name="Chris Phillips" userId="dc1203da-5c41-4495-8547-cd4c1011f463" providerId="ADAL" clId="{714F3809-109D-4B12-AE71-22EAC6245B0B}" dt="2025-10-20T12:20:34.603" v="0" actId="26606"/>
          <ac:spMkLst>
            <pc:docMk/>
            <pc:sldMk cId="921761117" sldId="256"/>
            <ac:spMk id="12" creationId="{7517A47C-B2E5-4B79-8061-D74B1311AF6E}"/>
          </ac:spMkLst>
        </pc:spChg>
        <pc:spChg chg="add">
          <ac:chgData name="Chris Phillips" userId="dc1203da-5c41-4495-8547-cd4c1011f463" providerId="ADAL" clId="{714F3809-109D-4B12-AE71-22EAC6245B0B}" dt="2025-10-20T12:20:34.603" v="0" actId="26606"/>
          <ac:spMkLst>
            <pc:docMk/>
            <pc:sldMk cId="921761117" sldId="256"/>
            <ac:spMk id="14" creationId="{C505E780-2083-4CB5-A42A-5E0E2908ECC3}"/>
          </ac:spMkLst>
        </pc:spChg>
        <pc:spChg chg="add">
          <ac:chgData name="Chris Phillips" userId="dc1203da-5c41-4495-8547-cd4c1011f463" providerId="ADAL" clId="{714F3809-109D-4B12-AE71-22EAC6245B0B}" dt="2025-10-20T12:20:34.603" v="0" actId="26606"/>
          <ac:spMkLst>
            <pc:docMk/>
            <pc:sldMk cId="921761117" sldId="256"/>
            <ac:spMk id="16" creationId="{D2C0AE1C-0118-41AE-8A10-7CDCBF10E96F}"/>
          </ac:spMkLst>
        </pc:spChg>
        <pc:spChg chg="add">
          <ac:chgData name="Chris Phillips" userId="dc1203da-5c41-4495-8547-cd4c1011f463" providerId="ADAL" clId="{714F3809-109D-4B12-AE71-22EAC6245B0B}" dt="2025-10-20T12:20:34.603" v="0" actId="26606"/>
          <ac:spMkLst>
            <pc:docMk/>
            <pc:sldMk cId="921761117" sldId="256"/>
            <ac:spMk id="18" creationId="{463EEC44-1BA3-44ED-81FC-A644B04B2A44}"/>
          </ac:spMkLst>
        </pc:spChg>
        <pc:graphicFrameChg chg="add mod modGraphic">
          <ac:chgData name="Chris Phillips" userId="dc1203da-5c41-4495-8547-cd4c1011f463" providerId="ADAL" clId="{714F3809-109D-4B12-AE71-22EAC6245B0B}" dt="2025-10-20T12:53:03.811" v="363" actId="20577"/>
          <ac:graphicFrameMkLst>
            <pc:docMk/>
            <pc:sldMk cId="921761117" sldId="256"/>
            <ac:graphicFrameMk id="8" creationId="{9903BB0F-E45D-44E1-6BC8-B6CDB8C8E674}"/>
          </ac:graphicFrameMkLst>
        </pc:graphicFrameChg>
      </pc:sldChg>
      <pc:sldChg chg="addSp modSp mod setBg">
        <pc:chgData name="Chris Phillips" userId="dc1203da-5c41-4495-8547-cd4c1011f463" providerId="ADAL" clId="{714F3809-109D-4B12-AE71-22EAC6245B0B}" dt="2025-10-20T12:32:47.021" v="332" actId="20577"/>
        <pc:sldMkLst>
          <pc:docMk/>
          <pc:sldMk cId="2799494736" sldId="257"/>
        </pc:sldMkLst>
        <pc:spChg chg="mod">
          <ac:chgData name="Chris Phillips" userId="dc1203da-5c41-4495-8547-cd4c1011f463" providerId="ADAL" clId="{714F3809-109D-4B12-AE71-22EAC6245B0B}" dt="2025-10-20T12:22:28.607" v="1" actId="26606"/>
          <ac:spMkLst>
            <pc:docMk/>
            <pc:sldMk cId="2799494736" sldId="257"/>
            <ac:spMk id="5" creationId="{ADDF1491-09B2-7EBF-C86E-D8ECDDDA2B8A}"/>
          </ac:spMkLst>
        </pc:spChg>
        <pc:spChg chg="mod">
          <ac:chgData name="Chris Phillips" userId="dc1203da-5c41-4495-8547-cd4c1011f463" providerId="ADAL" clId="{714F3809-109D-4B12-AE71-22EAC6245B0B}" dt="2025-10-20T12:32:47.021" v="332" actId="20577"/>
          <ac:spMkLst>
            <pc:docMk/>
            <pc:sldMk cId="2799494736" sldId="257"/>
            <ac:spMk id="6" creationId="{BE2FAF34-5EEB-65FA-8C11-BAB6E519A6AA}"/>
          </ac:spMkLst>
        </pc:spChg>
        <pc:spChg chg="add">
          <ac:chgData name="Chris Phillips" userId="dc1203da-5c41-4495-8547-cd4c1011f463" providerId="ADAL" clId="{714F3809-109D-4B12-AE71-22EAC6245B0B}" dt="2025-10-20T12:22:28.607" v="1" actId="26606"/>
          <ac:spMkLst>
            <pc:docMk/>
            <pc:sldMk cId="2799494736" sldId="257"/>
            <ac:spMk id="11" creationId="{18873D23-2DCF-4B31-A009-95721C06E8E1}"/>
          </ac:spMkLst>
        </pc:spChg>
        <pc:spChg chg="add">
          <ac:chgData name="Chris Phillips" userId="dc1203da-5c41-4495-8547-cd4c1011f463" providerId="ADAL" clId="{714F3809-109D-4B12-AE71-22EAC6245B0B}" dt="2025-10-20T12:22:28.607" v="1" actId="26606"/>
          <ac:spMkLst>
            <pc:docMk/>
            <pc:sldMk cId="2799494736" sldId="257"/>
            <ac:spMk id="13" creationId="{C13EF075-D4EF-4929-ADBC-91B27DA19955}"/>
          </ac:spMkLst>
        </pc:spChg>
        <pc:grpChg chg="add">
          <ac:chgData name="Chris Phillips" userId="dc1203da-5c41-4495-8547-cd4c1011f463" providerId="ADAL" clId="{714F3809-109D-4B12-AE71-22EAC6245B0B}" dt="2025-10-20T12:22:28.607" v="1" actId="26606"/>
          <ac:grpSpMkLst>
            <pc:docMk/>
            <pc:sldMk cId="2799494736" sldId="257"/>
            <ac:grpSpMk id="15" creationId="{DAA26DFA-AAB2-4973-9C17-16D587C7B198}"/>
          </ac:grpSpMkLst>
        </pc:grpChg>
      </pc:sldChg>
      <pc:sldChg chg="addSp modSp mod setBg">
        <pc:chgData name="Chris Phillips" userId="dc1203da-5c41-4495-8547-cd4c1011f463" providerId="ADAL" clId="{714F3809-109D-4B12-AE71-22EAC6245B0B}" dt="2025-10-20T12:24:49.575" v="74" actId="20577"/>
        <pc:sldMkLst>
          <pc:docMk/>
          <pc:sldMk cId="2919375552" sldId="258"/>
        </pc:sldMkLst>
        <pc:spChg chg="mod">
          <ac:chgData name="Chris Phillips" userId="dc1203da-5c41-4495-8547-cd4c1011f463" providerId="ADAL" clId="{714F3809-109D-4B12-AE71-22EAC6245B0B}" dt="2025-10-20T12:24:49.575" v="74" actId="20577"/>
          <ac:spMkLst>
            <pc:docMk/>
            <pc:sldMk cId="2919375552" sldId="258"/>
            <ac:spMk id="5" creationId="{EA254B06-66C8-58BC-AE5C-48D7FF94FF82}"/>
          </ac:spMkLst>
        </pc:spChg>
        <pc:spChg chg="mod">
          <ac:chgData name="Chris Phillips" userId="dc1203da-5c41-4495-8547-cd4c1011f463" providerId="ADAL" clId="{714F3809-109D-4B12-AE71-22EAC6245B0B}" dt="2025-10-20T12:24:30.248" v="62" actId="15"/>
          <ac:spMkLst>
            <pc:docMk/>
            <pc:sldMk cId="2919375552" sldId="258"/>
            <ac:spMk id="6" creationId="{0FC0C260-29DC-8586-FBAE-E7EF22737C46}"/>
          </ac:spMkLst>
        </pc:spChg>
        <pc:spChg chg="add">
          <ac:chgData name="Chris Phillips" userId="dc1203da-5c41-4495-8547-cd4c1011f463" providerId="ADAL" clId="{714F3809-109D-4B12-AE71-22EAC6245B0B}" dt="2025-10-20T12:23:45.031" v="32" actId="26606"/>
          <ac:spMkLst>
            <pc:docMk/>
            <pc:sldMk cId="2919375552" sldId="258"/>
            <ac:spMk id="11" creationId="{18873D23-2DCF-4B31-A009-95721C06E8E1}"/>
          </ac:spMkLst>
        </pc:spChg>
        <pc:spChg chg="add">
          <ac:chgData name="Chris Phillips" userId="dc1203da-5c41-4495-8547-cd4c1011f463" providerId="ADAL" clId="{714F3809-109D-4B12-AE71-22EAC6245B0B}" dt="2025-10-20T12:23:45.031" v="32" actId="26606"/>
          <ac:spMkLst>
            <pc:docMk/>
            <pc:sldMk cId="2919375552" sldId="258"/>
            <ac:spMk id="13" creationId="{C13EF075-D4EF-4929-ADBC-91B27DA19955}"/>
          </ac:spMkLst>
        </pc:spChg>
        <pc:grpChg chg="add">
          <ac:chgData name="Chris Phillips" userId="dc1203da-5c41-4495-8547-cd4c1011f463" providerId="ADAL" clId="{714F3809-109D-4B12-AE71-22EAC6245B0B}" dt="2025-10-20T12:23:45.031" v="32" actId="26606"/>
          <ac:grpSpMkLst>
            <pc:docMk/>
            <pc:sldMk cId="2919375552" sldId="258"/>
            <ac:grpSpMk id="15" creationId="{DAA26DFA-AAB2-4973-9C17-16D587C7B198}"/>
          </ac:grpSpMkLst>
        </pc:grpChg>
      </pc:sldChg>
      <pc:sldChg chg="addSp modSp mod setBg">
        <pc:chgData name="Chris Phillips" userId="dc1203da-5c41-4495-8547-cd4c1011f463" providerId="ADAL" clId="{714F3809-109D-4B12-AE71-22EAC6245B0B}" dt="2025-10-20T12:36:12.667" v="361" actId="15"/>
        <pc:sldMkLst>
          <pc:docMk/>
          <pc:sldMk cId="3341376232" sldId="259"/>
        </pc:sldMkLst>
        <pc:spChg chg="mod ord">
          <ac:chgData name="Chris Phillips" userId="dc1203da-5c41-4495-8547-cd4c1011f463" providerId="ADAL" clId="{714F3809-109D-4B12-AE71-22EAC6245B0B}" dt="2025-10-20T12:36:12.667" v="361" actId="15"/>
          <ac:spMkLst>
            <pc:docMk/>
            <pc:sldMk cId="3341376232" sldId="259"/>
            <ac:spMk id="3" creationId="{31D47EEE-9668-3EC4-0E28-D3EDF6166842}"/>
          </ac:spMkLst>
        </pc:spChg>
        <pc:spChg chg="mod">
          <ac:chgData name="Chris Phillips" userId="dc1203da-5c41-4495-8547-cd4c1011f463" providerId="ADAL" clId="{714F3809-109D-4B12-AE71-22EAC6245B0B}" dt="2025-10-20T12:25:06.896" v="75" actId="26606"/>
          <ac:spMkLst>
            <pc:docMk/>
            <pc:sldMk cId="3341376232" sldId="259"/>
            <ac:spMk id="7" creationId="{7DDB6F17-22E1-DD91-8F23-B0DDC240A24C}"/>
          </ac:spMkLst>
        </pc:spChg>
        <pc:spChg chg="add">
          <ac:chgData name="Chris Phillips" userId="dc1203da-5c41-4495-8547-cd4c1011f463" providerId="ADAL" clId="{714F3809-109D-4B12-AE71-22EAC6245B0B}" dt="2025-10-20T12:25:06.896" v="75" actId="26606"/>
          <ac:spMkLst>
            <pc:docMk/>
            <pc:sldMk cId="3341376232" sldId="259"/>
            <ac:spMk id="12" creationId="{889C5E17-24D0-4696-A3C5-A2261FB455FA}"/>
          </ac:spMkLst>
        </pc:spChg>
        <pc:spChg chg="add">
          <ac:chgData name="Chris Phillips" userId="dc1203da-5c41-4495-8547-cd4c1011f463" providerId="ADAL" clId="{714F3809-109D-4B12-AE71-22EAC6245B0B}" dt="2025-10-20T12:25:06.896" v="75" actId="26606"/>
          <ac:spMkLst>
            <pc:docMk/>
            <pc:sldMk cId="3341376232" sldId="259"/>
            <ac:spMk id="14" creationId="{6929B58F-2358-44CC-ACE5-EF1BD3C6C824}"/>
          </ac:spMkLst>
        </pc:spChg>
        <pc:grpChg chg="add">
          <ac:chgData name="Chris Phillips" userId="dc1203da-5c41-4495-8547-cd4c1011f463" providerId="ADAL" clId="{714F3809-109D-4B12-AE71-22EAC6245B0B}" dt="2025-10-20T12:25:06.896" v="75" actId="26606"/>
          <ac:grpSpMkLst>
            <pc:docMk/>
            <pc:sldMk cId="3341376232" sldId="259"/>
            <ac:grpSpMk id="16" creationId="{09DA5303-A1AF-4830-806C-51FCD96188B7}"/>
          </ac:grpSpMkLst>
        </pc:grpChg>
      </pc:sldChg>
      <pc:sldChg chg="addSp delSp modSp mod">
        <pc:chgData name="Chris Phillips" userId="dc1203da-5c41-4495-8547-cd4c1011f463" providerId="ADAL" clId="{714F3809-109D-4B12-AE71-22EAC6245B0B}" dt="2025-10-20T12:31:54.862" v="329" actId="20577"/>
        <pc:sldMkLst>
          <pc:docMk/>
          <pc:sldMk cId="418158238" sldId="260"/>
        </pc:sldMkLst>
        <pc:spChg chg="add del mod">
          <ac:chgData name="Chris Phillips" userId="dc1203da-5c41-4495-8547-cd4c1011f463" providerId="ADAL" clId="{714F3809-109D-4B12-AE71-22EAC6245B0B}" dt="2025-10-20T12:30:58.705" v="310" actId="478"/>
          <ac:spMkLst>
            <pc:docMk/>
            <pc:sldMk cId="418158238" sldId="260"/>
            <ac:spMk id="2" creationId="{C50C8D41-6509-2446-FA43-E89A56AFD47A}"/>
          </ac:spMkLst>
        </pc:spChg>
        <pc:spChg chg="add del mod">
          <ac:chgData name="Chris Phillips" userId="dc1203da-5c41-4495-8547-cd4c1011f463" providerId="ADAL" clId="{714F3809-109D-4B12-AE71-22EAC6245B0B}" dt="2025-10-20T12:30:55.313" v="309" actId="478"/>
          <ac:spMkLst>
            <pc:docMk/>
            <pc:sldMk cId="418158238" sldId="260"/>
            <ac:spMk id="3" creationId="{BFDA26C3-1001-06CB-3566-664DD2F647F4}"/>
          </ac:spMkLst>
        </pc:spChg>
        <pc:spChg chg="mod">
          <ac:chgData name="Chris Phillips" userId="dc1203da-5c41-4495-8547-cd4c1011f463" providerId="ADAL" clId="{714F3809-109D-4B12-AE71-22EAC6245B0B}" dt="2025-10-20T12:31:23.128" v="313" actId="207"/>
          <ac:spMkLst>
            <pc:docMk/>
            <pc:sldMk cId="418158238" sldId="260"/>
            <ac:spMk id="5" creationId="{C3BD262A-6CD9-0796-2CDA-529FC2A969E4}"/>
          </ac:spMkLst>
        </pc:spChg>
        <pc:spChg chg="del">
          <ac:chgData name="Chris Phillips" userId="dc1203da-5c41-4495-8547-cd4c1011f463" providerId="ADAL" clId="{714F3809-109D-4B12-AE71-22EAC6245B0B}" dt="2025-10-20T12:26:00.126" v="78" actId="26606"/>
          <ac:spMkLst>
            <pc:docMk/>
            <pc:sldMk cId="418158238" sldId="260"/>
            <ac:spMk id="6" creationId="{9E678528-B031-9F3D-3388-0AD7FEE75ED0}"/>
          </ac:spMkLst>
        </pc:spChg>
        <pc:graphicFrameChg chg="add modGraphic">
          <ac:chgData name="Chris Phillips" userId="dc1203da-5c41-4495-8547-cd4c1011f463" providerId="ADAL" clId="{714F3809-109D-4B12-AE71-22EAC6245B0B}" dt="2025-10-20T12:31:54.862" v="329" actId="20577"/>
          <ac:graphicFrameMkLst>
            <pc:docMk/>
            <pc:sldMk cId="418158238" sldId="260"/>
            <ac:graphicFrameMk id="8" creationId="{0A015774-CDEE-6E5B-A1FF-E66C040268C3}"/>
          </ac:graphicFrameMkLst>
        </pc:graphicFrame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9B78F1-2C19-46CC-BED4-8D4FD040B50D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660CC5C-75D6-44A9-99F3-59FD2C6205B1}">
      <dgm:prSet/>
      <dgm:spPr/>
      <dgm:t>
        <a:bodyPr/>
        <a:lstStyle/>
        <a:p>
          <a:pPr>
            <a:buNone/>
          </a:pPr>
          <a:r>
            <a:rPr lang="en-US" b="1" dirty="0"/>
            <a:t>Residential Service Types</a:t>
          </a:r>
          <a:endParaRPr lang="en-US" dirty="0"/>
        </a:p>
      </dgm:t>
    </dgm:pt>
    <dgm:pt modelId="{1D30FFF5-9181-4761-A50F-E328A11969CF}" type="parTrans" cxnId="{317CDD31-39BB-47F2-A05A-87AB78ABD5FD}">
      <dgm:prSet/>
      <dgm:spPr/>
      <dgm:t>
        <a:bodyPr/>
        <a:lstStyle/>
        <a:p>
          <a:endParaRPr lang="en-US"/>
        </a:p>
      </dgm:t>
    </dgm:pt>
    <dgm:pt modelId="{3C27E56D-3E4A-4CBE-ADA5-4DCA708D3BDB}" type="sibTrans" cxnId="{317CDD31-39BB-47F2-A05A-87AB78ABD5FD}">
      <dgm:prSet/>
      <dgm:spPr/>
      <dgm:t>
        <a:bodyPr/>
        <a:lstStyle/>
        <a:p>
          <a:endParaRPr lang="en-US"/>
        </a:p>
      </dgm:t>
    </dgm:pt>
    <dgm:pt modelId="{9BEDD411-FDDD-4E7B-A06B-60716AFBED0A}">
      <dgm:prSet/>
      <dgm:spPr/>
      <dgm:t>
        <a:bodyPr/>
        <a:lstStyle/>
        <a:p>
          <a:r>
            <a:rPr lang="en-US" dirty="0"/>
            <a:t>Residents show services for what best fits their needs</a:t>
          </a:r>
        </a:p>
      </dgm:t>
    </dgm:pt>
    <dgm:pt modelId="{6F58EC91-C76B-4693-89D2-8C8BB725F8F4}" type="parTrans" cxnId="{7085BB14-C564-4546-BA12-64F8B7926BA4}">
      <dgm:prSet/>
      <dgm:spPr/>
      <dgm:t>
        <a:bodyPr/>
        <a:lstStyle/>
        <a:p>
          <a:endParaRPr lang="en-US"/>
        </a:p>
      </dgm:t>
    </dgm:pt>
    <dgm:pt modelId="{07376980-0A29-4E61-81CA-212A4F1ECDC8}" type="sibTrans" cxnId="{7085BB14-C564-4546-BA12-64F8B7926BA4}">
      <dgm:prSet/>
      <dgm:spPr/>
      <dgm:t>
        <a:bodyPr/>
        <a:lstStyle/>
        <a:p>
          <a:endParaRPr lang="en-US"/>
        </a:p>
      </dgm:t>
    </dgm:pt>
    <dgm:pt modelId="{E5D78D99-67A0-4ED3-991A-4D7903F0CEE4}">
      <dgm:prSet/>
      <dgm:spPr/>
      <dgm:t>
        <a:bodyPr/>
        <a:lstStyle/>
        <a:p>
          <a:r>
            <a:rPr lang="en-US"/>
            <a:t>Customer contract directly with the service provider</a:t>
          </a:r>
        </a:p>
      </dgm:t>
    </dgm:pt>
    <dgm:pt modelId="{64799BF4-3C6D-4FB1-BA19-A937E87BF41C}" type="parTrans" cxnId="{56C18425-178E-4D1B-8DB3-23F72FC45050}">
      <dgm:prSet/>
      <dgm:spPr/>
      <dgm:t>
        <a:bodyPr/>
        <a:lstStyle/>
        <a:p>
          <a:endParaRPr lang="en-US"/>
        </a:p>
      </dgm:t>
    </dgm:pt>
    <dgm:pt modelId="{6BF3D760-196F-425D-A618-372D765777F6}" type="sibTrans" cxnId="{56C18425-178E-4D1B-8DB3-23F72FC45050}">
      <dgm:prSet/>
      <dgm:spPr/>
      <dgm:t>
        <a:bodyPr/>
        <a:lstStyle/>
        <a:p>
          <a:endParaRPr lang="en-US"/>
        </a:p>
      </dgm:t>
    </dgm:pt>
    <dgm:pt modelId="{E0E40146-8C66-40F3-9ED6-44D776C51F28}">
      <dgm:prSet/>
      <dgm:spPr/>
      <dgm:t>
        <a:bodyPr/>
        <a:lstStyle/>
        <a:p>
          <a:r>
            <a:rPr lang="en-US"/>
            <a:t>Average duration of service agreement 3 months to 1 year</a:t>
          </a:r>
        </a:p>
      </dgm:t>
    </dgm:pt>
    <dgm:pt modelId="{672F8024-BD17-4AF5-88AC-4D42B3A173EE}" type="parTrans" cxnId="{B12CF910-BA12-4421-81B6-DC0CB22BDDF8}">
      <dgm:prSet/>
      <dgm:spPr/>
      <dgm:t>
        <a:bodyPr/>
        <a:lstStyle/>
        <a:p>
          <a:endParaRPr lang="en-US"/>
        </a:p>
      </dgm:t>
    </dgm:pt>
    <dgm:pt modelId="{64CC5CD2-FBC1-4A92-AE8D-8165B97EBCBB}" type="sibTrans" cxnId="{B12CF910-BA12-4421-81B6-DC0CB22BDDF8}">
      <dgm:prSet/>
      <dgm:spPr/>
      <dgm:t>
        <a:bodyPr/>
        <a:lstStyle/>
        <a:p>
          <a:endParaRPr lang="en-US"/>
        </a:p>
      </dgm:t>
    </dgm:pt>
    <dgm:pt modelId="{E7FDD62F-1E3A-4BA5-8731-FE59ECB6B677}">
      <dgm:prSet/>
      <dgm:spPr/>
      <dgm:t>
        <a:bodyPr/>
        <a:lstStyle/>
        <a:p>
          <a:r>
            <a:rPr lang="en-US" dirty="0"/>
            <a:t>Free to change based on quality of service or price</a:t>
          </a:r>
        </a:p>
      </dgm:t>
    </dgm:pt>
    <dgm:pt modelId="{0AA87BE4-7FC2-4A16-9906-A18E2396B1D4}" type="parTrans" cxnId="{D883B6B5-A87D-4694-9861-E5B2037ECA51}">
      <dgm:prSet/>
      <dgm:spPr/>
      <dgm:t>
        <a:bodyPr/>
        <a:lstStyle/>
        <a:p>
          <a:endParaRPr lang="en-US"/>
        </a:p>
      </dgm:t>
    </dgm:pt>
    <dgm:pt modelId="{FC9FEE0C-87CB-40C3-912C-EAE5FE60A17F}" type="sibTrans" cxnId="{D883B6B5-A87D-4694-9861-E5B2037ECA51}">
      <dgm:prSet/>
      <dgm:spPr/>
      <dgm:t>
        <a:bodyPr/>
        <a:lstStyle/>
        <a:p>
          <a:endParaRPr lang="en-US"/>
        </a:p>
      </dgm:t>
    </dgm:pt>
    <dgm:pt modelId="{92B6C43A-4E40-4E93-8BE4-9C9A503310DC}">
      <dgm:prSet/>
      <dgm:spPr/>
      <dgm:t>
        <a:bodyPr/>
        <a:lstStyle/>
        <a:p>
          <a:r>
            <a:rPr lang="en-US" dirty="0"/>
            <a:t>Municipality dictates what services must be provided by hauler</a:t>
          </a:r>
        </a:p>
      </dgm:t>
    </dgm:pt>
    <dgm:pt modelId="{B6BB9AF9-FB36-4BD6-BC86-C57BF4BF60F9}" type="parTrans" cxnId="{07397C0C-12D1-4DA0-98F5-34C086209A38}">
      <dgm:prSet/>
      <dgm:spPr/>
      <dgm:t>
        <a:bodyPr/>
        <a:lstStyle/>
        <a:p>
          <a:endParaRPr lang="en-US"/>
        </a:p>
      </dgm:t>
    </dgm:pt>
    <dgm:pt modelId="{E6FCCDBB-AA4E-4DF9-9CB5-0378D9B52003}" type="sibTrans" cxnId="{07397C0C-12D1-4DA0-98F5-34C086209A38}">
      <dgm:prSet/>
      <dgm:spPr/>
      <dgm:t>
        <a:bodyPr/>
        <a:lstStyle/>
        <a:p>
          <a:endParaRPr lang="en-US"/>
        </a:p>
      </dgm:t>
    </dgm:pt>
    <dgm:pt modelId="{21092B78-7AED-457E-BF00-F20E2CE63FF9}">
      <dgm:prSet/>
      <dgm:spPr/>
      <dgm:t>
        <a:bodyPr/>
        <a:lstStyle/>
        <a:p>
          <a:r>
            <a:rPr lang="en-US"/>
            <a:t>Customer contract directly with the service provider</a:t>
          </a:r>
        </a:p>
      </dgm:t>
    </dgm:pt>
    <dgm:pt modelId="{6E995C75-5F7F-47F1-A7F1-FF8C0148FB61}" type="parTrans" cxnId="{EAFD9F30-D73F-426B-A01D-27556BDC95D3}">
      <dgm:prSet/>
      <dgm:spPr/>
      <dgm:t>
        <a:bodyPr/>
        <a:lstStyle/>
        <a:p>
          <a:endParaRPr lang="en-US"/>
        </a:p>
      </dgm:t>
    </dgm:pt>
    <dgm:pt modelId="{839D0C2D-F85F-4288-A829-8B079ED70691}" type="sibTrans" cxnId="{EAFD9F30-D73F-426B-A01D-27556BDC95D3}">
      <dgm:prSet/>
      <dgm:spPr/>
      <dgm:t>
        <a:bodyPr/>
        <a:lstStyle/>
        <a:p>
          <a:endParaRPr lang="en-US"/>
        </a:p>
      </dgm:t>
    </dgm:pt>
    <dgm:pt modelId="{BC06DDC8-8C13-4493-BA6E-F37F613CB0E7}">
      <dgm:prSet/>
      <dgm:spPr/>
      <dgm:t>
        <a:bodyPr/>
        <a:lstStyle/>
        <a:p>
          <a:r>
            <a:rPr lang="en-US"/>
            <a:t>Residents may or may not have to pay for services regardless of use</a:t>
          </a:r>
        </a:p>
      </dgm:t>
    </dgm:pt>
    <dgm:pt modelId="{8D173368-504D-4A31-9105-32ECC7E9DB2B}" type="parTrans" cxnId="{121ED7B1-744E-4E1E-9919-6F2621C2EAD9}">
      <dgm:prSet/>
      <dgm:spPr/>
      <dgm:t>
        <a:bodyPr/>
        <a:lstStyle/>
        <a:p>
          <a:endParaRPr lang="en-US"/>
        </a:p>
      </dgm:t>
    </dgm:pt>
    <dgm:pt modelId="{3345F2A8-0FB6-4537-90B3-1346C7560528}" type="sibTrans" cxnId="{121ED7B1-744E-4E1E-9919-6F2621C2EAD9}">
      <dgm:prSet/>
      <dgm:spPr/>
      <dgm:t>
        <a:bodyPr/>
        <a:lstStyle/>
        <a:p>
          <a:endParaRPr lang="en-US"/>
        </a:p>
      </dgm:t>
    </dgm:pt>
    <dgm:pt modelId="{90238F56-A408-40CC-B76B-0967451BEC39}">
      <dgm:prSet/>
      <dgm:spPr/>
      <dgm:t>
        <a:bodyPr/>
        <a:lstStyle/>
        <a:p>
          <a:r>
            <a:rPr lang="en-US"/>
            <a:t>Ordinances are passed by the municipality and stay in affect unless changed</a:t>
          </a:r>
        </a:p>
      </dgm:t>
    </dgm:pt>
    <dgm:pt modelId="{611D0B75-BD8B-478A-BD66-F03E1EA8F04F}" type="parTrans" cxnId="{37AF212E-6BC6-4864-93D3-AA893E24AC41}">
      <dgm:prSet/>
      <dgm:spPr/>
      <dgm:t>
        <a:bodyPr/>
        <a:lstStyle/>
        <a:p>
          <a:endParaRPr lang="en-US"/>
        </a:p>
      </dgm:t>
    </dgm:pt>
    <dgm:pt modelId="{596C7411-1565-4E8C-938E-55F6994980DD}" type="sibTrans" cxnId="{37AF212E-6BC6-4864-93D3-AA893E24AC41}">
      <dgm:prSet/>
      <dgm:spPr/>
      <dgm:t>
        <a:bodyPr/>
        <a:lstStyle/>
        <a:p>
          <a:endParaRPr lang="en-US"/>
        </a:p>
      </dgm:t>
    </dgm:pt>
    <dgm:pt modelId="{04D1042D-9FCD-4333-86E2-139B126FC91D}">
      <dgm:prSet/>
      <dgm:spPr/>
      <dgm:t>
        <a:bodyPr/>
        <a:lstStyle/>
        <a:p>
          <a:pPr>
            <a:buNone/>
          </a:pPr>
          <a:r>
            <a:rPr lang="en-US" b="1" u="sng" dirty="0"/>
            <a:t>Single Hauler Contract</a:t>
          </a:r>
          <a:endParaRPr lang="en-US" u="sng" dirty="0"/>
        </a:p>
      </dgm:t>
    </dgm:pt>
    <dgm:pt modelId="{631C320F-8C7F-4EB7-9BA0-D5E5F24F80AB}" type="parTrans" cxnId="{C782C513-DDA4-45C6-B5E2-8974F458C731}">
      <dgm:prSet/>
      <dgm:spPr/>
      <dgm:t>
        <a:bodyPr/>
        <a:lstStyle/>
        <a:p>
          <a:endParaRPr lang="en-US"/>
        </a:p>
      </dgm:t>
    </dgm:pt>
    <dgm:pt modelId="{BEE5EE37-DC8B-44CD-BB1D-D55FBFA2A05C}" type="sibTrans" cxnId="{C782C513-DDA4-45C6-B5E2-8974F458C731}">
      <dgm:prSet/>
      <dgm:spPr/>
      <dgm:t>
        <a:bodyPr/>
        <a:lstStyle/>
        <a:p>
          <a:endParaRPr lang="en-US"/>
        </a:p>
      </dgm:t>
    </dgm:pt>
    <dgm:pt modelId="{1AFB3EAA-0DFA-48ED-9E40-83A4B182D756}">
      <dgm:prSet/>
      <dgm:spPr/>
      <dgm:t>
        <a:bodyPr/>
        <a:lstStyle/>
        <a:p>
          <a:r>
            <a:rPr lang="en-US"/>
            <a:t>Municipality contracts with a single hauler </a:t>
          </a:r>
        </a:p>
      </dgm:t>
    </dgm:pt>
    <dgm:pt modelId="{A3C5EA05-2CC0-4AF3-8FED-42BD166CB7B6}" type="parTrans" cxnId="{B6AFF92F-9C93-4B32-B0D5-47DB6CB623A9}">
      <dgm:prSet/>
      <dgm:spPr/>
      <dgm:t>
        <a:bodyPr/>
        <a:lstStyle/>
        <a:p>
          <a:endParaRPr lang="en-US"/>
        </a:p>
      </dgm:t>
    </dgm:pt>
    <dgm:pt modelId="{D6BE31FD-9E7C-4845-AEB3-14DD9AB5A69D}" type="sibTrans" cxnId="{B6AFF92F-9C93-4B32-B0D5-47DB6CB623A9}">
      <dgm:prSet/>
      <dgm:spPr/>
      <dgm:t>
        <a:bodyPr/>
        <a:lstStyle/>
        <a:p>
          <a:endParaRPr lang="en-US"/>
        </a:p>
      </dgm:t>
    </dgm:pt>
    <dgm:pt modelId="{15DA1E4A-09EF-41BD-A96D-12691DB94939}">
      <dgm:prSet/>
      <dgm:spPr/>
      <dgm:t>
        <a:bodyPr/>
        <a:lstStyle/>
        <a:p>
          <a:r>
            <a:rPr lang="en-US"/>
            <a:t>The services and service levels offered to residents are locked by the contract</a:t>
          </a:r>
        </a:p>
      </dgm:t>
    </dgm:pt>
    <dgm:pt modelId="{C4E5EC5A-70F7-48B1-932C-23A15BD909C5}" type="parTrans" cxnId="{57DF926C-87F8-4FCA-BB21-96789C4742DA}">
      <dgm:prSet/>
      <dgm:spPr/>
      <dgm:t>
        <a:bodyPr/>
        <a:lstStyle/>
        <a:p>
          <a:endParaRPr lang="en-US"/>
        </a:p>
      </dgm:t>
    </dgm:pt>
    <dgm:pt modelId="{4BAE4B41-D928-45F2-AF95-A61843B56A9A}" type="sibTrans" cxnId="{57DF926C-87F8-4FCA-BB21-96789C4742DA}">
      <dgm:prSet/>
      <dgm:spPr/>
      <dgm:t>
        <a:bodyPr/>
        <a:lstStyle/>
        <a:p>
          <a:endParaRPr lang="en-US"/>
        </a:p>
      </dgm:t>
    </dgm:pt>
    <dgm:pt modelId="{AE550B8A-90C0-4EA3-BBD5-FADD75344225}">
      <dgm:prSet/>
      <dgm:spPr/>
      <dgm:t>
        <a:bodyPr/>
        <a:lstStyle/>
        <a:p>
          <a:r>
            <a:rPr lang="en-US"/>
            <a:t>Who is responsible for contractual cost - Municipality or Resident</a:t>
          </a:r>
        </a:p>
      </dgm:t>
    </dgm:pt>
    <dgm:pt modelId="{B2620E53-C8FF-4256-AF78-110D86DD02FD}" type="parTrans" cxnId="{FEEE23A8-B6F8-41BA-98EC-4C60CED9668E}">
      <dgm:prSet/>
      <dgm:spPr/>
      <dgm:t>
        <a:bodyPr/>
        <a:lstStyle/>
        <a:p>
          <a:endParaRPr lang="en-US"/>
        </a:p>
      </dgm:t>
    </dgm:pt>
    <dgm:pt modelId="{B6EF865B-6AC3-4BB0-89E8-7433B2979C14}" type="sibTrans" cxnId="{FEEE23A8-B6F8-41BA-98EC-4C60CED9668E}">
      <dgm:prSet/>
      <dgm:spPr/>
      <dgm:t>
        <a:bodyPr/>
        <a:lstStyle/>
        <a:p>
          <a:endParaRPr lang="en-US"/>
        </a:p>
      </dgm:t>
    </dgm:pt>
    <dgm:pt modelId="{D931A4E7-9AEC-492A-8B52-6963FDC67050}">
      <dgm:prSet/>
      <dgm:spPr/>
      <dgm:t>
        <a:bodyPr/>
        <a:lstStyle/>
        <a:p>
          <a:r>
            <a:rPr lang="en-US"/>
            <a:t>Customers are limited to one hauler </a:t>
          </a:r>
          <a:r>
            <a:rPr lang="en-US" b="1"/>
            <a:t>		 </a:t>
          </a:r>
          <a:endParaRPr lang="en-US"/>
        </a:p>
      </dgm:t>
    </dgm:pt>
    <dgm:pt modelId="{9D895F1E-06EA-45AF-95EC-8DF2D91E209F}" type="parTrans" cxnId="{C400ADC7-3FC4-4AE3-A86C-CF9AB0340157}">
      <dgm:prSet/>
      <dgm:spPr/>
      <dgm:t>
        <a:bodyPr/>
        <a:lstStyle/>
        <a:p>
          <a:endParaRPr lang="en-US"/>
        </a:p>
      </dgm:t>
    </dgm:pt>
    <dgm:pt modelId="{02D63789-F44A-4A16-BE03-452FB1A95A64}" type="sibTrans" cxnId="{C400ADC7-3FC4-4AE3-A86C-CF9AB0340157}">
      <dgm:prSet/>
      <dgm:spPr/>
      <dgm:t>
        <a:bodyPr/>
        <a:lstStyle/>
        <a:p>
          <a:endParaRPr lang="en-US"/>
        </a:p>
      </dgm:t>
    </dgm:pt>
    <dgm:pt modelId="{092214ED-3E61-4B53-8A7F-7799C1B7FCB9}">
      <dgm:prSet/>
      <dgm:spPr/>
      <dgm:t>
        <a:bodyPr/>
        <a:lstStyle/>
        <a:p>
          <a:pPr>
            <a:buNone/>
          </a:pPr>
          <a:r>
            <a:rPr lang="en-US" b="1" u="sng" dirty="0"/>
            <a:t>Ordinance Mandates</a:t>
          </a:r>
          <a:endParaRPr lang="en-US" u="sng" dirty="0"/>
        </a:p>
      </dgm:t>
    </dgm:pt>
    <dgm:pt modelId="{09E45A50-7B75-4885-A002-803B4C34EE24}" type="parTrans" cxnId="{FAA2260B-A9EA-421F-A249-36AD5418A765}">
      <dgm:prSet/>
      <dgm:spPr/>
      <dgm:t>
        <a:bodyPr/>
        <a:lstStyle/>
        <a:p>
          <a:endParaRPr lang="en-US"/>
        </a:p>
      </dgm:t>
    </dgm:pt>
    <dgm:pt modelId="{482BF31A-B501-47F8-A840-E0B80F4F5A49}" type="sibTrans" cxnId="{FAA2260B-A9EA-421F-A249-36AD5418A765}">
      <dgm:prSet/>
      <dgm:spPr/>
      <dgm:t>
        <a:bodyPr/>
        <a:lstStyle/>
        <a:p>
          <a:endParaRPr lang="en-US"/>
        </a:p>
      </dgm:t>
    </dgm:pt>
    <dgm:pt modelId="{B9999301-25AF-46FC-89FD-0B3A0F37F653}">
      <dgm:prSet/>
      <dgm:spPr/>
      <dgm:t>
        <a:bodyPr/>
        <a:lstStyle/>
        <a:p>
          <a:pPr>
            <a:buNone/>
          </a:pPr>
          <a:r>
            <a:rPr lang="en-US" b="1" u="sng" dirty="0"/>
            <a:t>Subscription Service</a:t>
          </a:r>
          <a:endParaRPr lang="en-US" u="sng" dirty="0"/>
        </a:p>
      </dgm:t>
    </dgm:pt>
    <dgm:pt modelId="{675C51C2-0C0C-474C-848C-AB557CF3021C}" type="parTrans" cxnId="{3F9CD579-F8DF-41C2-882C-0CDA34C9E580}">
      <dgm:prSet/>
      <dgm:spPr/>
      <dgm:t>
        <a:bodyPr/>
        <a:lstStyle/>
        <a:p>
          <a:endParaRPr lang="en-US"/>
        </a:p>
      </dgm:t>
    </dgm:pt>
    <dgm:pt modelId="{136EF4FE-F66D-413E-AEC8-2F8E12174C9E}" type="sibTrans" cxnId="{3F9CD579-F8DF-41C2-882C-0CDA34C9E580}">
      <dgm:prSet/>
      <dgm:spPr/>
      <dgm:t>
        <a:bodyPr/>
        <a:lstStyle/>
        <a:p>
          <a:endParaRPr lang="en-US"/>
        </a:p>
      </dgm:t>
    </dgm:pt>
    <dgm:pt modelId="{D770F7A3-5E7C-4F19-B9A5-87C82751D0A3}" type="pres">
      <dgm:prSet presAssocID="{E19B78F1-2C19-46CC-BED4-8D4FD040B50D}" presName="cycle" presStyleCnt="0">
        <dgm:presLayoutVars>
          <dgm:dir/>
          <dgm:resizeHandles val="exact"/>
        </dgm:presLayoutVars>
      </dgm:prSet>
      <dgm:spPr/>
    </dgm:pt>
    <dgm:pt modelId="{E9B54C69-DFF5-4130-A750-799EA4267FFF}" type="pres">
      <dgm:prSet presAssocID="{8660CC5C-75D6-44A9-99F3-59FD2C6205B1}" presName="node" presStyleLbl="revTx" presStyleIdx="0" presStyleCnt="1">
        <dgm:presLayoutVars>
          <dgm:bulletEnabled val="1"/>
        </dgm:presLayoutVars>
      </dgm:prSet>
      <dgm:spPr/>
    </dgm:pt>
  </dgm:ptLst>
  <dgm:cxnLst>
    <dgm:cxn modelId="{27615D01-446A-43E6-94F7-56941E51FD90}" type="presOf" srcId="{E0E40146-8C66-40F3-9ED6-44D776C51F28}" destId="{E9B54C69-DFF5-4130-A750-799EA4267FFF}" srcOrd="0" destOrd="4" presId="urn:microsoft.com/office/officeart/2005/8/layout/cycle1"/>
    <dgm:cxn modelId="{FAA2260B-A9EA-421F-A249-36AD5418A765}" srcId="{8660CC5C-75D6-44A9-99F3-59FD2C6205B1}" destId="{092214ED-3E61-4B53-8A7F-7799C1B7FCB9}" srcOrd="5" destOrd="0" parTransId="{09E45A50-7B75-4885-A002-803B4C34EE24}" sibTransId="{482BF31A-B501-47F8-A840-E0B80F4F5A49}"/>
    <dgm:cxn modelId="{07397C0C-12D1-4DA0-98F5-34C086209A38}" srcId="{8660CC5C-75D6-44A9-99F3-59FD2C6205B1}" destId="{92B6C43A-4E40-4E93-8BE4-9C9A503310DC}" srcOrd="6" destOrd="0" parTransId="{B6BB9AF9-FB36-4BD6-BC86-C57BF4BF60F9}" sibTransId="{E6FCCDBB-AA4E-4DF9-9CB5-0378D9B52003}"/>
    <dgm:cxn modelId="{B12CF910-BA12-4421-81B6-DC0CB22BDDF8}" srcId="{8660CC5C-75D6-44A9-99F3-59FD2C6205B1}" destId="{E0E40146-8C66-40F3-9ED6-44D776C51F28}" srcOrd="3" destOrd="0" parTransId="{672F8024-BD17-4AF5-88AC-4D42B3A173EE}" sibTransId="{64CC5CD2-FBC1-4A92-AE8D-8165B97EBCBB}"/>
    <dgm:cxn modelId="{FBE64812-FF48-408E-9996-189FE81AB427}" type="presOf" srcId="{9BEDD411-FDDD-4E7B-A06B-60716AFBED0A}" destId="{E9B54C69-DFF5-4130-A750-799EA4267FFF}" srcOrd="0" destOrd="2" presId="urn:microsoft.com/office/officeart/2005/8/layout/cycle1"/>
    <dgm:cxn modelId="{2C78AB12-5905-4176-BAD7-A5CC5E6D1510}" type="presOf" srcId="{21092B78-7AED-457E-BF00-F20E2CE63FF9}" destId="{E9B54C69-DFF5-4130-A750-799EA4267FFF}" srcOrd="0" destOrd="8" presId="urn:microsoft.com/office/officeart/2005/8/layout/cycle1"/>
    <dgm:cxn modelId="{C782C513-DDA4-45C6-B5E2-8974F458C731}" srcId="{8660CC5C-75D6-44A9-99F3-59FD2C6205B1}" destId="{04D1042D-9FCD-4333-86E2-139B126FC91D}" srcOrd="10" destOrd="0" parTransId="{631C320F-8C7F-4EB7-9BA0-D5E5F24F80AB}" sibTransId="{BEE5EE37-DC8B-44CD-BB1D-D55FBFA2A05C}"/>
    <dgm:cxn modelId="{7085BB14-C564-4546-BA12-64F8B7926BA4}" srcId="{8660CC5C-75D6-44A9-99F3-59FD2C6205B1}" destId="{9BEDD411-FDDD-4E7B-A06B-60716AFBED0A}" srcOrd="1" destOrd="0" parTransId="{6F58EC91-C76B-4693-89D2-8C8BB725F8F4}" sibTransId="{07376980-0A29-4E61-81CA-212A4F1ECDC8}"/>
    <dgm:cxn modelId="{AF3CAC1A-FC75-4722-A4FE-1200E3D2837C}" type="presOf" srcId="{1AFB3EAA-0DFA-48ED-9E40-83A4B182D756}" destId="{E9B54C69-DFF5-4130-A750-799EA4267FFF}" srcOrd="0" destOrd="12" presId="urn:microsoft.com/office/officeart/2005/8/layout/cycle1"/>
    <dgm:cxn modelId="{56C18425-178E-4D1B-8DB3-23F72FC45050}" srcId="{8660CC5C-75D6-44A9-99F3-59FD2C6205B1}" destId="{E5D78D99-67A0-4ED3-991A-4D7903F0CEE4}" srcOrd="2" destOrd="0" parTransId="{64799BF4-3C6D-4FB1-BA19-A937E87BF41C}" sibTransId="{6BF3D760-196F-425D-A618-372D765777F6}"/>
    <dgm:cxn modelId="{37AF212E-6BC6-4864-93D3-AA893E24AC41}" srcId="{8660CC5C-75D6-44A9-99F3-59FD2C6205B1}" destId="{90238F56-A408-40CC-B76B-0967451BEC39}" srcOrd="9" destOrd="0" parTransId="{611D0B75-BD8B-478A-BD66-F03E1EA8F04F}" sibTransId="{596C7411-1565-4E8C-938E-55F6994980DD}"/>
    <dgm:cxn modelId="{B6AFF92F-9C93-4B32-B0D5-47DB6CB623A9}" srcId="{8660CC5C-75D6-44A9-99F3-59FD2C6205B1}" destId="{1AFB3EAA-0DFA-48ED-9E40-83A4B182D756}" srcOrd="11" destOrd="0" parTransId="{A3C5EA05-2CC0-4AF3-8FED-42BD166CB7B6}" sibTransId="{D6BE31FD-9E7C-4845-AEB3-14DD9AB5A69D}"/>
    <dgm:cxn modelId="{EAFD9F30-D73F-426B-A01D-27556BDC95D3}" srcId="{8660CC5C-75D6-44A9-99F3-59FD2C6205B1}" destId="{21092B78-7AED-457E-BF00-F20E2CE63FF9}" srcOrd="7" destOrd="0" parTransId="{6E995C75-5F7F-47F1-A7F1-FF8C0148FB61}" sibTransId="{839D0C2D-F85F-4288-A829-8B079ED70691}"/>
    <dgm:cxn modelId="{05784731-BEB2-457A-BAF0-FAF1447BB989}" type="presOf" srcId="{04D1042D-9FCD-4333-86E2-139B126FC91D}" destId="{E9B54C69-DFF5-4130-A750-799EA4267FFF}" srcOrd="0" destOrd="11" presId="urn:microsoft.com/office/officeart/2005/8/layout/cycle1"/>
    <dgm:cxn modelId="{317CDD31-39BB-47F2-A05A-87AB78ABD5FD}" srcId="{E19B78F1-2C19-46CC-BED4-8D4FD040B50D}" destId="{8660CC5C-75D6-44A9-99F3-59FD2C6205B1}" srcOrd="0" destOrd="0" parTransId="{1D30FFF5-9181-4761-A50F-E328A11969CF}" sibTransId="{3C27E56D-3E4A-4CBE-ADA5-4DCA708D3BDB}"/>
    <dgm:cxn modelId="{39197A37-C68F-46E2-8161-F6F9A95899C8}" type="presOf" srcId="{92B6C43A-4E40-4E93-8BE4-9C9A503310DC}" destId="{E9B54C69-DFF5-4130-A750-799EA4267FFF}" srcOrd="0" destOrd="7" presId="urn:microsoft.com/office/officeart/2005/8/layout/cycle1"/>
    <dgm:cxn modelId="{BC5CF73C-D570-493E-8F5A-922FEA5D8A7B}" type="presOf" srcId="{E5D78D99-67A0-4ED3-991A-4D7903F0CEE4}" destId="{E9B54C69-DFF5-4130-A750-799EA4267FFF}" srcOrd="0" destOrd="3" presId="urn:microsoft.com/office/officeart/2005/8/layout/cycle1"/>
    <dgm:cxn modelId="{57DF926C-87F8-4FCA-BB21-96789C4742DA}" srcId="{8660CC5C-75D6-44A9-99F3-59FD2C6205B1}" destId="{15DA1E4A-09EF-41BD-A96D-12691DB94939}" srcOrd="12" destOrd="0" parTransId="{C4E5EC5A-70F7-48B1-932C-23A15BD909C5}" sibTransId="{4BAE4B41-D928-45F2-AF95-A61843B56A9A}"/>
    <dgm:cxn modelId="{8CDD1871-7A73-4EA9-B329-48F83041A029}" type="presOf" srcId="{E19B78F1-2C19-46CC-BED4-8D4FD040B50D}" destId="{D770F7A3-5E7C-4F19-B9A5-87C82751D0A3}" srcOrd="0" destOrd="0" presId="urn:microsoft.com/office/officeart/2005/8/layout/cycle1"/>
    <dgm:cxn modelId="{C4365471-5045-4861-BFE7-3F74CE4B44DC}" type="presOf" srcId="{90238F56-A408-40CC-B76B-0967451BEC39}" destId="{E9B54C69-DFF5-4130-A750-799EA4267FFF}" srcOrd="0" destOrd="10" presId="urn:microsoft.com/office/officeart/2005/8/layout/cycle1"/>
    <dgm:cxn modelId="{3F9CD579-F8DF-41C2-882C-0CDA34C9E580}" srcId="{8660CC5C-75D6-44A9-99F3-59FD2C6205B1}" destId="{B9999301-25AF-46FC-89FD-0B3A0F37F653}" srcOrd="0" destOrd="0" parTransId="{675C51C2-0C0C-474C-848C-AB557CF3021C}" sibTransId="{136EF4FE-F66D-413E-AEC8-2F8E12174C9E}"/>
    <dgm:cxn modelId="{9C86F780-FF36-4D78-AF32-8889745BCE2D}" type="presOf" srcId="{092214ED-3E61-4B53-8A7F-7799C1B7FCB9}" destId="{E9B54C69-DFF5-4130-A750-799EA4267FFF}" srcOrd="0" destOrd="6" presId="urn:microsoft.com/office/officeart/2005/8/layout/cycle1"/>
    <dgm:cxn modelId="{F7657CA7-D3E1-4D2A-800E-8CE20DF376EC}" type="presOf" srcId="{D931A4E7-9AEC-492A-8B52-6963FDC67050}" destId="{E9B54C69-DFF5-4130-A750-799EA4267FFF}" srcOrd="0" destOrd="15" presId="urn:microsoft.com/office/officeart/2005/8/layout/cycle1"/>
    <dgm:cxn modelId="{FEEE23A8-B6F8-41BA-98EC-4C60CED9668E}" srcId="{8660CC5C-75D6-44A9-99F3-59FD2C6205B1}" destId="{AE550B8A-90C0-4EA3-BBD5-FADD75344225}" srcOrd="13" destOrd="0" parTransId="{B2620E53-C8FF-4256-AF78-110D86DD02FD}" sibTransId="{B6EF865B-6AC3-4BB0-89E8-7433B2979C14}"/>
    <dgm:cxn modelId="{121ED7B1-744E-4E1E-9919-6F2621C2EAD9}" srcId="{8660CC5C-75D6-44A9-99F3-59FD2C6205B1}" destId="{BC06DDC8-8C13-4493-BA6E-F37F613CB0E7}" srcOrd="8" destOrd="0" parTransId="{8D173368-504D-4A31-9105-32ECC7E9DB2B}" sibTransId="{3345F2A8-0FB6-4537-90B3-1346C7560528}"/>
    <dgm:cxn modelId="{47E249B2-EC83-4519-81D7-C83F9FEB7C25}" type="presOf" srcId="{BC06DDC8-8C13-4493-BA6E-F37F613CB0E7}" destId="{E9B54C69-DFF5-4130-A750-799EA4267FFF}" srcOrd="0" destOrd="9" presId="urn:microsoft.com/office/officeart/2005/8/layout/cycle1"/>
    <dgm:cxn modelId="{D883B6B5-A87D-4694-9861-E5B2037ECA51}" srcId="{8660CC5C-75D6-44A9-99F3-59FD2C6205B1}" destId="{E7FDD62F-1E3A-4BA5-8731-FE59ECB6B677}" srcOrd="4" destOrd="0" parTransId="{0AA87BE4-7FC2-4A16-9906-A18E2396B1D4}" sibTransId="{FC9FEE0C-87CB-40C3-912C-EAE5FE60A17F}"/>
    <dgm:cxn modelId="{C400ADC7-3FC4-4AE3-A86C-CF9AB0340157}" srcId="{8660CC5C-75D6-44A9-99F3-59FD2C6205B1}" destId="{D931A4E7-9AEC-492A-8B52-6963FDC67050}" srcOrd="14" destOrd="0" parTransId="{9D895F1E-06EA-45AF-95EC-8DF2D91E209F}" sibTransId="{02D63789-F44A-4A16-BE03-452FB1A95A64}"/>
    <dgm:cxn modelId="{F90E81C8-393A-4F0C-9B5A-19DFBE10074D}" type="presOf" srcId="{E7FDD62F-1E3A-4BA5-8731-FE59ECB6B677}" destId="{E9B54C69-DFF5-4130-A750-799EA4267FFF}" srcOrd="0" destOrd="5" presId="urn:microsoft.com/office/officeart/2005/8/layout/cycle1"/>
    <dgm:cxn modelId="{5437B3CA-1C79-4A6B-9FF2-989E0731E6AA}" type="presOf" srcId="{AE550B8A-90C0-4EA3-BBD5-FADD75344225}" destId="{E9B54C69-DFF5-4130-A750-799EA4267FFF}" srcOrd="0" destOrd="14" presId="urn:microsoft.com/office/officeart/2005/8/layout/cycle1"/>
    <dgm:cxn modelId="{7B2FA2DC-9EE4-44A2-8198-D3A749661809}" type="presOf" srcId="{8660CC5C-75D6-44A9-99F3-59FD2C6205B1}" destId="{E9B54C69-DFF5-4130-A750-799EA4267FFF}" srcOrd="0" destOrd="0" presId="urn:microsoft.com/office/officeart/2005/8/layout/cycle1"/>
    <dgm:cxn modelId="{3D1DE5E2-9B92-4D00-8CD5-C029CCCCCF89}" type="presOf" srcId="{B9999301-25AF-46FC-89FD-0B3A0F37F653}" destId="{E9B54C69-DFF5-4130-A750-799EA4267FFF}" srcOrd="0" destOrd="1" presId="urn:microsoft.com/office/officeart/2005/8/layout/cycle1"/>
    <dgm:cxn modelId="{E762DFE9-6C6C-418C-A1E1-764A85690BE5}" type="presOf" srcId="{15DA1E4A-09EF-41BD-A96D-12691DB94939}" destId="{E9B54C69-DFF5-4130-A750-799EA4267FFF}" srcOrd="0" destOrd="13" presId="urn:microsoft.com/office/officeart/2005/8/layout/cycle1"/>
    <dgm:cxn modelId="{604A0372-2D8A-4F89-8DAB-E8370AEAEAC4}" type="presParOf" srcId="{D770F7A3-5E7C-4F19-B9A5-87C82751D0A3}" destId="{E9B54C69-DFF5-4130-A750-799EA4267FFF}" srcOrd="0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839011E-2A18-4F62-8609-725CBB5B7022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D59833-A8B3-4724-BAC1-D0FC503CA6E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1"/>
            <a:t>Efficiencies in collection</a:t>
          </a:r>
          <a:endParaRPr lang="en-US"/>
        </a:p>
      </dgm:t>
    </dgm:pt>
    <dgm:pt modelId="{23C87933-1AEC-4B8D-AC4F-A6737D56280E}" type="parTrans" cxnId="{F18E2F06-52CB-4D4E-91AA-94C54F26102F}">
      <dgm:prSet/>
      <dgm:spPr/>
      <dgm:t>
        <a:bodyPr/>
        <a:lstStyle/>
        <a:p>
          <a:endParaRPr lang="en-US"/>
        </a:p>
      </dgm:t>
    </dgm:pt>
    <dgm:pt modelId="{C03D98D3-D3A4-486A-9ACF-9801746F58B6}" type="sibTrans" cxnId="{F18E2F06-52CB-4D4E-91AA-94C54F26102F}">
      <dgm:prSet/>
      <dgm:spPr/>
      <dgm:t>
        <a:bodyPr/>
        <a:lstStyle/>
        <a:p>
          <a:endParaRPr lang="en-US"/>
        </a:p>
      </dgm:t>
    </dgm:pt>
    <dgm:pt modelId="{10CD3847-B094-4F3F-A7DE-96F3278E8B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Automated Equipment</a:t>
          </a:r>
        </a:p>
      </dgm:t>
    </dgm:pt>
    <dgm:pt modelId="{EF34472E-5A6C-473F-BD2F-02E233906F9A}" type="parTrans" cxnId="{06E19F9A-D6B4-47D9-8832-44C34C0DF19F}">
      <dgm:prSet/>
      <dgm:spPr/>
      <dgm:t>
        <a:bodyPr/>
        <a:lstStyle/>
        <a:p>
          <a:endParaRPr lang="en-US"/>
        </a:p>
      </dgm:t>
    </dgm:pt>
    <dgm:pt modelId="{D3C8D074-F046-4B84-ADC7-E237923A075E}" type="sibTrans" cxnId="{06E19F9A-D6B4-47D9-8832-44C34C0DF19F}">
      <dgm:prSet/>
      <dgm:spPr/>
      <dgm:t>
        <a:bodyPr/>
        <a:lstStyle/>
        <a:p>
          <a:endParaRPr lang="en-US"/>
        </a:p>
      </dgm:t>
    </dgm:pt>
    <dgm:pt modelId="{978A6AFE-DCAA-4E6C-A39F-721209530F5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Routing Software</a:t>
          </a:r>
        </a:p>
      </dgm:t>
    </dgm:pt>
    <dgm:pt modelId="{31988E9B-4740-490C-9CAF-D5D84034A629}" type="parTrans" cxnId="{E25B7E06-2AC9-410A-9E2C-FE6ACEE91870}">
      <dgm:prSet/>
      <dgm:spPr/>
      <dgm:t>
        <a:bodyPr/>
        <a:lstStyle/>
        <a:p>
          <a:endParaRPr lang="en-US"/>
        </a:p>
      </dgm:t>
    </dgm:pt>
    <dgm:pt modelId="{8D532874-132B-4D57-BC3A-25941C187BF5}" type="sibTrans" cxnId="{E25B7E06-2AC9-410A-9E2C-FE6ACEE91870}">
      <dgm:prSet/>
      <dgm:spPr/>
      <dgm:t>
        <a:bodyPr/>
        <a:lstStyle/>
        <a:p>
          <a:endParaRPr lang="en-US"/>
        </a:p>
      </dgm:t>
    </dgm:pt>
    <dgm:pt modelId="{499CDC09-CFB4-4A94-92D4-FC1DB03F44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Route Optimization </a:t>
          </a:r>
        </a:p>
      </dgm:t>
    </dgm:pt>
    <dgm:pt modelId="{9428C491-4465-439C-AA4D-299F6BB9A12F}" type="parTrans" cxnId="{F2BCC232-58CC-4159-928C-698FC69BEABA}">
      <dgm:prSet/>
      <dgm:spPr/>
      <dgm:t>
        <a:bodyPr/>
        <a:lstStyle/>
        <a:p>
          <a:endParaRPr lang="en-US"/>
        </a:p>
      </dgm:t>
    </dgm:pt>
    <dgm:pt modelId="{79FF0150-0C76-43A0-8520-4641447C9032}" type="sibTrans" cxnId="{F2BCC232-58CC-4159-928C-698FC69BEABA}">
      <dgm:prSet/>
      <dgm:spPr/>
      <dgm:t>
        <a:bodyPr/>
        <a:lstStyle/>
        <a:p>
          <a:endParaRPr lang="en-US"/>
        </a:p>
      </dgm:t>
    </dgm:pt>
    <dgm:pt modelId="{00AA46E2-829C-4B08-AF70-6C92D677AF7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GPS</a:t>
          </a:r>
        </a:p>
      </dgm:t>
    </dgm:pt>
    <dgm:pt modelId="{A5A96D01-4E67-4E3C-BA37-133688C05F13}" type="parTrans" cxnId="{161C0B9C-B13E-4122-BFB8-C7A0564AA510}">
      <dgm:prSet/>
      <dgm:spPr/>
      <dgm:t>
        <a:bodyPr/>
        <a:lstStyle/>
        <a:p>
          <a:endParaRPr lang="en-US"/>
        </a:p>
      </dgm:t>
    </dgm:pt>
    <dgm:pt modelId="{2745B74B-E359-403C-B8BA-2884CF23555D}" type="sibTrans" cxnId="{161C0B9C-B13E-4122-BFB8-C7A0564AA510}">
      <dgm:prSet/>
      <dgm:spPr/>
      <dgm:t>
        <a:bodyPr/>
        <a:lstStyle/>
        <a:p>
          <a:endParaRPr lang="en-US"/>
        </a:p>
      </dgm:t>
    </dgm:pt>
    <dgm:pt modelId="{12A55DFC-24B5-4290-ACA9-5194D3EBDEF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AI Cameras</a:t>
          </a:r>
        </a:p>
      </dgm:t>
    </dgm:pt>
    <dgm:pt modelId="{D27872B7-F001-4028-9F94-D3A79C84036D}" type="parTrans" cxnId="{03A41DA9-3229-4A70-94E2-8726A1182F54}">
      <dgm:prSet/>
      <dgm:spPr/>
      <dgm:t>
        <a:bodyPr/>
        <a:lstStyle/>
        <a:p>
          <a:endParaRPr lang="en-US"/>
        </a:p>
      </dgm:t>
    </dgm:pt>
    <dgm:pt modelId="{73A07809-E39D-45C0-9EB2-A57CD8FED25F}" type="sibTrans" cxnId="{03A41DA9-3229-4A70-94E2-8726A1182F54}">
      <dgm:prSet/>
      <dgm:spPr/>
      <dgm:t>
        <a:bodyPr/>
        <a:lstStyle/>
        <a:p>
          <a:endParaRPr lang="en-US"/>
        </a:p>
      </dgm:t>
    </dgm:pt>
    <dgm:pt modelId="{B3096C51-9350-4C85-B879-0FF7A7232C1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Fleet Management</a:t>
          </a:r>
        </a:p>
      </dgm:t>
    </dgm:pt>
    <dgm:pt modelId="{5DD2DF08-0D4E-4ADE-960C-74CFCDA47022}" type="parTrans" cxnId="{492B84A2-086C-451A-A7CA-F929F198D04A}">
      <dgm:prSet/>
      <dgm:spPr/>
      <dgm:t>
        <a:bodyPr/>
        <a:lstStyle/>
        <a:p>
          <a:endParaRPr lang="en-US"/>
        </a:p>
      </dgm:t>
    </dgm:pt>
    <dgm:pt modelId="{AC6ED26F-72BD-4B13-AC76-D2BFB57C0F69}" type="sibTrans" cxnId="{492B84A2-086C-451A-A7CA-F929F198D04A}">
      <dgm:prSet/>
      <dgm:spPr/>
      <dgm:t>
        <a:bodyPr/>
        <a:lstStyle/>
        <a:p>
          <a:endParaRPr lang="en-US"/>
        </a:p>
      </dgm:t>
    </dgm:pt>
    <dgm:pt modelId="{BD93B88D-6631-4C0D-BB3B-1B1CC4E758F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Employee Development</a:t>
          </a:r>
        </a:p>
      </dgm:t>
    </dgm:pt>
    <dgm:pt modelId="{80CCF034-2C2F-420E-8CFB-7C39768339D7}" type="parTrans" cxnId="{3667EE17-5803-4B27-932E-B7B2F1D4B204}">
      <dgm:prSet/>
      <dgm:spPr/>
      <dgm:t>
        <a:bodyPr/>
        <a:lstStyle/>
        <a:p>
          <a:endParaRPr lang="en-US"/>
        </a:p>
      </dgm:t>
    </dgm:pt>
    <dgm:pt modelId="{A37139B7-3D6B-4BB1-A32D-A3FA64559FF2}" type="sibTrans" cxnId="{3667EE17-5803-4B27-932E-B7B2F1D4B204}">
      <dgm:prSet/>
      <dgm:spPr/>
      <dgm:t>
        <a:bodyPr/>
        <a:lstStyle/>
        <a:p>
          <a:endParaRPr lang="en-US"/>
        </a:p>
      </dgm:t>
    </dgm:pt>
    <dgm:pt modelId="{35358D56-74BF-4725-B72D-2C9C46CE0DC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1"/>
            <a:t>Efficiencies in Administrative </a:t>
          </a:r>
          <a:endParaRPr lang="en-US"/>
        </a:p>
      </dgm:t>
    </dgm:pt>
    <dgm:pt modelId="{FD3F3EDD-37EB-48B6-BE8A-BC4AA23A777F}" type="parTrans" cxnId="{0ADE05A5-D106-4210-9E6B-78B892292BC0}">
      <dgm:prSet/>
      <dgm:spPr/>
      <dgm:t>
        <a:bodyPr/>
        <a:lstStyle/>
        <a:p>
          <a:endParaRPr lang="en-US"/>
        </a:p>
      </dgm:t>
    </dgm:pt>
    <dgm:pt modelId="{80A8F201-21C9-4AE4-B686-CF38659365EA}" type="sibTrans" cxnId="{0ADE05A5-D106-4210-9E6B-78B892292BC0}">
      <dgm:prSet/>
      <dgm:spPr/>
      <dgm:t>
        <a:bodyPr/>
        <a:lstStyle/>
        <a:p>
          <a:endParaRPr lang="en-US"/>
        </a:p>
      </dgm:t>
    </dgm:pt>
    <dgm:pt modelId="{E8D34CDE-6B6A-47A1-9298-42EC014EB11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Online Billing</a:t>
          </a:r>
        </a:p>
      </dgm:t>
    </dgm:pt>
    <dgm:pt modelId="{7CE6CE5F-6371-4ACE-969C-F3C045B6A359}" type="parTrans" cxnId="{D2B5B0AF-8312-4204-89AD-C60E0A50E9D2}">
      <dgm:prSet/>
      <dgm:spPr/>
      <dgm:t>
        <a:bodyPr/>
        <a:lstStyle/>
        <a:p>
          <a:endParaRPr lang="en-US"/>
        </a:p>
      </dgm:t>
    </dgm:pt>
    <dgm:pt modelId="{CD72CCC3-AEA3-4D31-AA03-9A68DA1046CF}" type="sibTrans" cxnId="{D2B5B0AF-8312-4204-89AD-C60E0A50E9D2}">
      <dgm:prSet/>
      <dgm:spPr/>
      <dgm:t>
        <a:bodyPr/>
        <a:lstStyle/>
        <a:p>
          <a:endParaRPr lang="en-US"/>
        </a:p>
      </dgm:t>
    </dgm:pt>
    <dgm:pt modelId="{F513632B-92AD-4828-B60D-44916E9929A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Automated Services</a:t>
          </a:r>
        </a:p>
        <a:p>
          <a:pPr>
            <a:lnSpc>
              <a:spcPct val="100000"/>
            </a:lnSpc>
          </a:pPr>
          <a:r>
            <a:rPr lang="en-US" dirty="0"/>
            <a:t>Communication</a:t>
          </a:r>
        </a:p>
      </dgm:t>
    </dgm:pt>
    <dgm:pt modelId="{E4F620CD-AD4E-4CFF-8D46-EC1D23BDE090}" type="parTrans" cxnId="{AFC16BDC-E1B3-45B2-A2E2-735CF0BF9A40}">
      <dgm:prSet/>
      <dgm:spPr/>
      <dgm:t>
        <a:bodyPr/>
        <a:lstStyle/>
        <a:p>
          <a:endParaRPr lang="en-US"/>
        </a:p>
      </dgm:t>
    </dgm:pt>
    <dgm:pt modelId="{F1FAC827-CFE6-427E-9C4A-C9DDF6BCF8C6}" type="sibTrans" cxnId="{AFC16BDC-E1B3-45B2-A2E2-735CF0BF9A40}">
      <dgm:prSet/>
      <dgm:spPr/>
      <dgm:t>
        <a:bodyPr/>
        <a:lstStyle/>
        <a:p>
          <a:endParaRPr lang="en-US"/>
        </a:p>
      </dgm:t>
    </dgm:pt>
    <dgm:pt modelId="{051D6FA9-D58A-42BC-A703-19C267B9305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b="1"/>
            <a:t>Industry Based Relationships</a:t>
          </a:r>
          <a:endParaRPr lang="en-US"/>
        </a:p>
      </dgm:t>
    </dgm:pt>
    <dgm:pt modelId="{4CB46662-180A-49B2-B54D-C2B6FFA53550}" type="parTrans" cxnId="{655D14EB-6153-4BDC-BE1F-61B7AA468206}">
      <dgm:prSet/>
      <dgm:spPr/>
      <dgm:t>
        <a:bodyPr/>
        <a:lstStyle/>
        <a:p>
          <a:endParaRPr lang="en-US"/>
        </a:p>
      </dgm:t>
    </dgm:pt>
    <dgm:pt modelId="{C0B19B48-896F-44F5-8B0F-9D34365659CF}" type="sibTrans" cxnId="{655D14EB-6153-4BDC-BE1F-61B7AA468206}">
      <dgm:prSet/>
      <dgm:spPr/>
      <dgm:t>
        <a:bodyPr/>
        <a:lstStyle/>
        <a:p>
          <a:endParaRPr lang="en-US"/>
        </a:p>
      </dgm:t>
    </dgm:pt>
    <dgm:pt modelId="{22FC55EA-48A3-41B1-AB34-70E2C1BAEC1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Strength of Business Associates</a:t>
          </a:r>
        </a:p>
      </dgm:t>
    </dgm:pt>
    <dgm:pt modelId="{D0642C67-CC8A-4A18-810C-3D4552E70A81}" type="parTrans" cxnId="{FA000314-B32F-48E3-87D6-537521805899}">
      <dgm:prSet/>
      <dgm:spPr/>
      <dgm:t>
        <a:bodyPr/>
        <a:lstStyle/>
        <a:p>
          <a:endParaRPr lang="en-US"/>
        </a:p>
      </dgm:t>
    </dgm:pt>
    <dgm:pt modelId="{7193FD91-D716-4C6A-A854-22B3C7068A59}" type="sibTrans" cxnId="{FA000314-B32F-48E3-87D6-537521805899}">
      <dgm:prSet/>
      <dgm:spPr/>
      <dgm:t>
        <a:bodyPr/>
        <a:lstStyle/>
        <a:p>
          <a:endParaRPr lang="en-US"/>
        </a:p>
      </dgm:t>
    </dgm:pt>
    <dgm:pt modelId="{CF05FACD-F308-408B-95F0-2A90549DAAA4}" type="pres">
      <dgm:prSet presAssocID="{5839011E-2A18-4F62-8609-725CBB5B7022}" presName="root" presStyleCnt="0">
        <dgm:presLayoutVars>
          <dgm:dir/>
          <dgm:resizeHandles val="exact"/>
        </dgm:presLayoutVars>
      </dgm:prSet>
      <dgm:spPr/>
    </dgm:pt>
    <dgm:pt modelId="{95E62E90-E386-4EAE-9842-733AE686136F}" type="pres">
      <dgm:prSet presAssocID="{D8D59833-A8B3-4724-BAC1-D0FC503CA6E8}" presName="compNode" presStyleCnt="0"/>
      <dgm:spPr/>
    </dgm:pt>
    <dgm:pt modelId="{118119E8-203D-48C3-8DA7-6E84958B4F57}" type="pres">
      <dgm:prSet presAssocID="{D8D59833-A8B3-4724-BAC1-D0FC503CA6E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uck"/>
        </a:ext>
      </dgm:extLst>
    </dgm:pt>
    <dgm:pt modelId="{9DA2F02A-F47E-4137-9261-BEFAAE82D938}" type="pres">
      <dgm:prSet presAssocID="{D8D59833-A8B3-4724-BAC1-D0FC503CA6E8}" presName="iconSpace" presStyleCnt="0"/>
      <dgm:spPr/>
    </dgm:pt>
    <dgm:pt modelId="{13A6806E-D30B-4884-8693-BA3838099D40}" type="pres">
      <dgm:prSet presAssocID="{D8D59833-A8B3-4724-BAC1-D0FC503CA6E8}" presName="parTx" presStyleLbl="revTx" presStyleIdx="0" presStyleCnt="6">
        <dgm:presLayoutVars>
          <dgm:chMax val="0"/>
          <dgm:chPref val="0"/>
        </dgm:presLayoutVars>
      </dgm:prSet>
      <dgm:spPr/>
    </dgm:pt>
    <dgm:pt modelId="{62624CE5-B79A-4EDF-8A08-3C09E60D2251}" type="pres">
      <dgm:prSet presAssocID="{D8D59833-A8B3-4724-BAC1-D0FC503CA6E8}" presName="txSpace" presStyleCnt="0"/>
      <dgm:spPr/>
    </dgm:pt>
    <dgm:pt modelId="{020CB2E9-507E-413B-82A8-6035CBB1D7F8}" type="pres">
      <dgm:prSet presAssocID="{D8D59833-A8B3-4724-BAC1-D0FC503CA6E8}" presName="desTx" presStyleLbl="revTx" presStyleIdx="1" presStyleCnt="6">
        <dgm:presLayoutVars/>
      </dgm:prSet>
      <dgm:spPr/>
    </dgm:pt>
    <dgm:pt modelId="{4C62A733-B6C9-45D5-86A2-4FA9436039D2}" type="pres">
      <dgm:prSet presAssocID="{C03D98D3-D3A4-486A-9ACF-9801746F58B6}" presName="sibTrans" presStyleCnt="0"/>
      <dgm:spPr/>
    </dgm:pt>
    <dgm:pt modelId="{C2A7D847-CED8-4192-A5BD-666464BE1B49}" type="pres">
      <dgm:prSet presAssocID="{35358D56-74BF-4725-B72D-2C9C46CE0DC6}" presName="compNode" presStyleCnt="0"/>
      <dgm:spPr/>
    </dgm:pt>
    <dgm:pt modelId="{D3BFBFEC-C80F-4B2B-991F-E68B6F7605B5}" type="pres">
      <dgm:prSet presAssocID="{35358D56-74BF-4725-B72D-2C9C46CE0DC6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mputer"/>
        </a:ext>
      </dgm:extLst>
    </dgm:pt>
    <dgm:pt modelId="{5CEC5ACA-D1DF-4284-A9CE-C88048A15F1B}" type="pres">
      <dgm:prSet presAssocID="{35358D56-74BF-4725-B72D-2C9C46CE0DC6}" presName="iconSpace" presStyleCnt="0"/>
      <dgm:spPr/>
    </dgm:pt>
    <dgm:pt modelId="{1BA82512-BC67-4D2B-A568-73FB270B4C4D}" type="pres">
      <dgm:prSet presAssocID="{35358D56-74BF-4725-B72D-2C9C46CE0DC6}" presName="parTx" presStyleLbl="revTx" presStyleIdx="2" presStyleCnt="6">
        <dgm:presLayoutVars>
          <dgm:chMax val="0"/>
          <dgm:chPref val="0"/>
        </dgm:presLayoutVars>
      </dgm:prSet>
      <dgm:spPr/>
    </dgm:pt>
    <dgm:pt modelId="{0E05AE59-C688-459F-91BA-BB9B7E9BECB9}" type="pres">
      <dgm:prSet presAssocID="{35358D56-74BF-4725-B72D-2C9C46CE0DC6}" presName="txSpace" presStyleCnt="0"/>
      <dgm:spPr/>
    </dgm:pt>
    <dgm:pt modelId="{1A176FBB-4213-411F-A10F-2D4B3DAD1573}" type="pres">
      <dgm:prSet presAssocID="{35358D56-74BF-4725-B72D-2C9C46CE0DC6}" presName="desTx" presStyleLbl="revTx" presStyleIdx="3" presStyleCnt="6">
        <dgm:presLayoutVars/>
      </dgm:prSet>
      <dgm:spPr/>
    </dgm:pt>
    <dgm:pt modelId="{FE15B804-1210-4243-9CD4-97D5DE87AFDE}" type="pres">
      <dgm:prSet presAssocID="{80A8F201-21C9-4AE4-B686-CF38659365EA}" presName="sibTrans" presStyleCnt="0"/>
      <dgm:spPr/>
    </dgm:pt>
    <dgm:pt modelId="{F8EDC419-CC16-4BE6-B86D-A673578D91B1}" type="pres">
      <dgm:prSet presAssocID="{051D6FA9-D58A-42BC-A703-19C267B93059}" presName="compNode" presStyleCnt="0"/>
      <dgm:spPr/>
    </dgm:pt>
    <dgm:pt modelId="{B6D0E58F-312B-4447-970A-8AB118ED6E2A}" type="pres">
      <dgm:prSet presAssocID="{051D6FA9-D58A-42BC-A703-19C267B9305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A8CE05E4-587C-40CD-AB77-199420E8688E}" type="pres">
      <dgm:prSet presAssocID="{051D6FA9-D58A-42BC-A703-19C267B93059}" presName="iconSpace" presStyleCnt="0"/>
      <dgm:spPr/>
    </dgm:pt>
    <dgm:pt modelId="{BA2BD634-E451-4101-B7B1-ACAB752E023B}" type="pres">
      <dgm:prSet presAssocID="{051D6FA9-D58A-42BC-A703-19C267B93059}" presName="parTx" presStyleLbl="revTx" presStyleIdx="4" presStyleCnt="6">
        <dgm:presLayoutVars>
          <dgm:chMax val="0"/>
          <dgm:chPref val="0"/>
        </dgm:presLayoutVars>
      </dgm:prSet>
      <dgm:spPr/>
    </dgm:pt>
    <dgm:pt modelId="{F8047395-221C-4CCB-A91B-C26C55CF4A59}" type="pres">
      <dgm:prSet presAssocID="{051D6FA9-D58A-42BC-A703-19C267B93059}" presName="txSpace" presStyleCnt="0"/>
      <dgm:spPr/>
    </dgm:pt>
    <dgm:pt modelId="{86A69C24-D994-4E9F-B716-B86BFF00AAF5}" type="pres">
      <dgm:prSet presAssocID="{051D6FA9-D58A-42BC-A703-19C267B93059}" presName="desTx" presStyleLbl="revTx" presStyleIdx="5" presStyleCnt="6">
        <dgm:presLayoutVars/>
      </dgm:prSet>
      <dgm:spPr/>
    </dgm:pt>
  </dgm:ptLst>
  <dgm:cxnLst>
    <dgm:cxn modelId="{F18E2F06-52CB-4D4E-91AA-94C54F26102F}" srcId="{5839011E-2A18-4F62-8609-725CBB5B7022}" destId="{D8D59833-A8B3-4724-BAC1-D0FC503CA6E8}" srcOrd="0" destOrd="0" parTransId="{23C87933-1AEC-4B8D-AC4F-A6737D56280E}" sibTransId="{C03D98D3-D3A4-486A-9ACF-9801746F58B6}"/>
    <dgm:cxn modelId="{E25B7E06-2AC9-410A-9E2C-FE6ACEE91870}" srcId="{D8D59833-A8B3-4724-BAC1-D0FC503CA6E8}" destId="{978A6AFE-DCAA-4E6C-A39F-721209530F5A}" srcOrd="1" destOrd="0" parTransId="{31988E9B-4740-490C-9CAF-D5D84034A629}" sibTransId="{8D532874-132B-4D57-BC3A-25941C187BF5}"/>
    <dgm:cxn modelId="{B658E208-6B9C-4696-88E9-189222F9BA96}" type="presOf" srcId="{5839011E-2A18-4F62-8609-725CBB5B7022}" destId="{CF05FACD-F308-408B-95F0-2A90549DAAA4}" srcOrd="0" destOrd="0" presId="urn:microsoft.com/office/officeart/2018/5/layout/CenteredIconLabelDescriptionList"/>
    <dgm:cxn modelId="{44A84A0F-C41A-419D-A200-75B880AB092E}" type="presOf" srcId="{D8D59833-A8B3-4724-BAC1-D0FC503CA6E8}" destId="{13A6806E-D30B-4884-8693-BA3838099D40}" srcOrd="0" destOrd="0" presId="urn:microsoft.com/office/officeart/2018/5/layout/CenteredIconLabelDescriptionList"/>
    <dgm:cxn modelId="{FA000314-B32F-48E3-87D6-537521805899}" srcId="{051D6FA9-D58A-42BC-A703-19C267B93059}" destId="{22FC55EA-48A3-41B1-AB34-70E2C1BAEC17}" srcOrd="0" destOrd="0" parTransId="{D0642C67-CC8A-4A18-810C-3D4552E70A81}" sibTransId="{7193FD91-D716-4C6A-A854-22B3C7068A59}"/>
    <dgm:cxn modelId="{3667EE17-5803-4B27-932E-B7B2F1D4B204}" srcId="{D8D59833-A8B3-4724-BAC1-D0FC503CA6E8}" destId="{BD93B88D-6631-4C0D-BB3B-1B1CC4E758F9}" srcOrd="6" destOrd="0" parTransId="{80CCF034-2C2F-420E-8CFB-7C39768339D7}" sibTransId="{A37139B7-3D6B-4BB1-A32D-A3FA64559FF2}"/>
    <dgm:cxn modelId="{FC519E2B-BEBD-42CB-B8FA-14D9DD29E1EE}" type="presOf" srcId="{978A6AFE-DCAA-4E6C-A39F-721209530F5A}" destId="{020CB2E9-507E-413B-82A8-6035CBB1D7F8}" srcOrd="0" destOrd="1" presId="urn:microsoft.com/office/officeart/2018/5/layout/CenteredIconLabelDescriptionList"/>
    <dgm:cxn modelId="{A2760B31-FDA7-45C4-B3E3-BD56E6D45FF6}" type="presOf" srcId="{10CD3847-B094-4F3F-A7DE-96F3278E8B93}" destId="{020CB2E9-507E-413B-82A8-6035CBB1D7F8}" srcOrd="0" destOrd="0" presId="urn:microsoft.com/office/officeart/2018/5/layout/CenteredIconLabelDescriptionList"/>
    <dgm:cxn modelId="{F2BCC232-58CC-4159-928C-698FC69BEABA}" srcId="{D8D59833-A8B3-4724-BAC1-D0FC503CA6E8}" destId="{499CDC09-CFB4-4A94-92D4-FC1DB03F4420}" srcOrd="2" destOrd="0" parTransId="{9428C491-4465-439C-AA4D-299F6BB9A12F}" sibTransId="{79FF0150-0C76-43A0-8520-4641447C9032}"/>
    <dgm:cxn modelId="{7C7A143A-5CD5-4631-AB83-F1E138600248}" type="presOf" srcId="{499CDC09-CFB4-4A94-92D4-FC1DB03F4420}" destId="{020CB2E9-507E-413B-82A8-6035CBB1D7F8}" srcOrd="0" destOrd="2" presId="urn:microsoft.com/office/officeart/2018/5/layout/CenteredIconLabelDescriptionList"/>
    <dgm:cxn modelId="{0D119E6A-CAC9-4B8D-8CBC-E5DC3A6958BD}" type="presOf" srcId="{F513632B-92AD-4828-B60D-44916E9929A7}" destId="{1A176FBB-4213-411F-A10F-2D4B3DAD1573}" srcOrd="0" destOrd="1" presId="urn:microsoft.com/office/officeart/2018/5/layout/CenteredIconLabelDescriptionList"/>
    <dgm:cxn modelId="{2063394B-78DC-48A6-9BE5-688D310371F5}" type="presOf" srcId="{35358D56-74BF-4725-B72D-2C9C46CE0DC6}" destId="{1BA82512-BC67-4D2B-A568-73FB270B4C4D}" srcOrd="0" destOrd="0" presId="urn:microsoft.com/office/officeart/2018/5/layout/CenteredIconLabelDescriptionList"/>
    <dgm:cxn modelId="{30E99270-D2CB-44FF-B68D-29C07CB9757B}" type="presOf" srcId="{051D6FA9-D58A-42BC-A703-19C267B93059}" destId="{BA2BD634-E451-4101-B7B1-ACAB752E023B}" srcOrd="0" destOrd="0" presId="urn:microsoft.com/office/officeart/2018/5/layout/CenteredIconLabelDescriptionList"/>
    <dgm:cxn modelId="{77046292-4E95-4367-9EF5-379FDE6126B6}" type="presOf" srcId="{B3096C51-9350-4C85-B879-0FF7A7232C11}" destId="{020CB2E9-507E-413B-82A8-6035CBB1D7F8}" srcOrd="0" destOrd="5" presId="urn:microsoft.com/office/officeart/2018/5/layout/CenteredIconLabelDescriptionList"/>
    <dgm:cxn modelId="{06E19F9A-D6B4-47D9-8832-44C34C0DF19F}" srcId="{D8D59833-A8B3-4724-BAC1-D0FC503CA6E8}" destId="{10CD3847-B094-4F3F-A7DE-96F3278E8B93}" srcOrd="0" destOrd="0" parTransId="{EF34472E-5A6C-473F-BD2F-02E233906F9A}" sibTransId="{D3C8D074-F046-4B84-ADC7-E237923A075E}"/>
    <dgm:cxn modelId="{161C0B9C-B13E-4122-BFB8-C7A0564AA510}" srcId="{D8D59833-A8B3-4724-BAC1-D0FC503CA6E8}" destId="{00AA46E2-829C-4B08-AF70-6C92D677AF73}" srcOrd="3" destOrd="0" parTransId="{A5A96D01-4E67-4E3C-BA37-133688C05F13}" sibTransId="{2745B74B-E359-403C-B8BA-2884CF23555D}"/>
    <dgm:cxn modelId="{492B84A2-086C-451A-A7CA-F929F198D04A}" srcId="{D8D59833-A8B3-4724-BAC1-D0FC503CA6E8}" destId="{B3096C51-9350-4C85-B879-0FF7A7232C11}" srcOrd="5" destOrd="0" parTransId="{5DD2DF08-0D4E-4ADE-960C-74CFCDA47022}" sibTransId="{AC6ED26F-72BD-4B13-AC76-D2BFB57C0F69}"/>
    <dgm:cxn modelId="{0ADE05A5-D106-4210-9E6B-78B892292BC0}" srcId="{5839011E-2A18-4F62-8609-725CBB5B7022}" destId="{35358D56-74BF-4725-B72D-2C9C46CE0DC6}" srcOrd="1" destOrd="0" parTransId="{FD3F3EDD-37EB-48B6-BE8A-BC4AA23A777F}" sibTransId="{80A8F201-21C9-4AE4-B686-CF38659365EA}"/>
    <dgm:cxn modelId="{03A41DA9-3229-4A70-94E2-8726A1182F54}" srcId="{D8D59833-A8B3-4724-BAC1-D0FC503CA6E8}" destId="{12A55DFC-24B5-4290-ACA9-5194D3EBDEFF}" srcOrd="4" destOrd="0" parTransId="{D27872B7-F001-4028-9F94-D3A79C84036D}" sibTransId="{73A07809-E39D-45C0-9EB2-A57CD8FED25F}"/>
    <dgm:cxn modelId="{D2B5B0AF-8312-4204-89AD-C60E0A50E9D2}" srcId="{35358D56-74BF-4725-B72D-2C9C46CE0DC6}" destId="{E8D34CDE-6B6A-47A1-9298-42EC014EB113}" srcOrd="0" destOrd="0" parTransId="{7CE6CE5F-6371-4ACE-969C-F3C045B6A359}" sibTransId="{CD72CCC3-AEA3-4D31-AA03-9A68DA1046CF}"/>
    <dgm:cxn modelId="{7495EDC5-FFDD-46EB-B41A-5C70407D07B5}" type="presOf" srcId="{12A55DFC-24B5-4290-ACA9-5194D3EBDEFF}" destId="{020CB2E9-507E-413B-82A8-6035CBB1D7F8}" srcOrd="0" destOrd="4" presId="urn:microsoft.com/office/officeart/2018/5/layout/CenteredIconLabelDescriptionList"/>
    <dgm:cxn modelId="{77FF93CB-346D-441A-B62A-E157A4717E82}" type="presOf" srcId="{22FC55EA-48A3-41B1-AB34-70E2C1BAEC17}" destId="{86A69C24-D994-4E9F-B716-B86BFF00AAF5}" srcOrd="0" destOrd="0" presId="urn:microsoft.com/office/officeart/2018/5/layout/CenteredIconLabelDescriptionList"/>
    <dgm:cxn modelId="{AFC16BDC-E1B3-45B2-A2E2-735CF0BF9A40}" srcId="{35358D56-74BF-4725-B72D-2C9C46CE0DC6}" destId="{F513632B-92AD-4828-B60D-44916E9929A7}" srcOrd="1" destOrd="0" parTransId="{E4F620CD-AD4E-4CFF-8D46-EC1D23BDE090}" sibTransId="{F1FAC827-CFE6-427E-9C4A-C9DDF6BCF8C6}"/>
    <dgm:cxn modelId="{780781E0-29B5-4627-B906-302EFB2EC530}" type="presOf" srcId="{E8D34CDE-6B6A-47A1-9298-42EC014EB113}" destId="{1A176FBB-4213-411F-A10F-2D4B3DAD1573}" srcOrd="0" destOrd="0" presId="urn:microsoft.com/office/officeart/2018/5/layout/CenteredIconLabelDescriptionList"/>
    <dgm:cxn modelId="{3545F0E1-189C-430B-A9A7-294F3721F1C3}" type="presOf" srcId="{BD93B88D-6631-4C0D-BB3B-1B1CC4E758F9}" destId="{020CB2E9-507E-413B-82A8-6035CBB1D7F8}" srcOrd="0" destOrd="6" presId="urn:microsoft.com/office/officeart/2018/5/layout/CenteredIconLabelDescriptionList"/>
    <dgm:cxn modelId="{B6231CE8-4A10-44C0-81DA-F1265D3C7287}" type="presOf" srcId="{00AA46E2-829C-4B08-AF70-6C92D677AF73}" destId="{020CB2E9-507E-413B-82A8-6035CBB1D7F8}" srcOrd="0" destOrd="3" presId="urn:microsoft.com/office/officeart/2018/5/layout/CenteredIconLabelDescriptionList"/>
    <dgm:cxn modelId="{655D14EB-6153-4BDC-BE1F-61B7AA468206}" srcId="{5839011E-2A18-4F62-8609-725CBB5B7022}" destId="{051D6FA9-D58A-42BC-A703-19C267B93059}" srcOrd="2" destOrd="0" parTransId="{4CB46662-180A-49B2-B54D-C2B6FFA53550}" sibTransId="{C0B19B48-896F-44F5-8B0F-9D34365659CF}"/>
    <dgm:cxn modelId="{CDE3F388-6C5A-424B-A883-9AD2B201DCE5}" type="presParOf" srcId="{CF05FACD-F308-408B-95F0-2A90549DAAA4}" destId="{95E62E90-E386-4EAE-9842-733AE686136F}" srcOrd="0" destOrd="0" presId="urn:microsoft.com/office/officeart/2018/5/layout/CenteredIconLabelDescriptionList"/>
    <dgm:cxn modelId="{89ECCD35-7A91-4C58-B1E5-D939D12EC4BB}" type="presParOf" srcId="{95E62E90-E386-4EAE-9842-733AE686136F}" destId="{118119E8-203D-48C3-8DA7-6E84958B4F57}" srcOrd="0" destOrd="0" presId="urn:microsoft.com/office/officeart/2018/5/layout/CenteredIconLabelDescriptionList"/>
    <dgm:cxn modelId="{B9BA66A5-1876-410C-9BFB-D08912C18D0D}" type="presParOf" srcId="{95E62E90-E386-4EAE-9842-733AE686136F}" destId="{9DA2F02A-F47E-4137-9261-BEFAAE82D938}" srcOrd="1" destOrd="0" presId="urn:microsoft.com/office/officeart/2018/5/layout/CenteredIconLabelDescriptionList"/>
    <dgm:cxn modelId="{64CEF7CE-4833-40D3-B1E8-0D0BECDB6E2C}" type="presParOf" srcId="{95E62E90-E386-4EAE-9842-733AE686136F}" destId="{13A6806E-D30B-4884-8693-BA3838099D40}" srcOrd="2" destOrd="0" presId="urn:microsoft.com/office/officeart/2018/5/layout/CenteredIconLabelDescriptionList"/>
    <dgm:cxn modelId="{95F1F520-41E3-4E7C-A487-4A6317B166DB}" type="presParOf" srcId="{95E62E90-E386-4EAE-9842-733AE686136F}" destId="{62624CE5-B79A-4EDF-8A08-3C09E60D2251}" srcOrd="3" destOrd="0" presId="urn:microsoft.com/office/officeart/2018/5/layout/CenteredIconLabelDescriptionList"/>
    <dgm:cxn modelId="{FE2AACC4-3D27-4948-954B-17236BDBA49D}" type="presParOf" srcId="{95E62E90-E386-4EAE-9842-733AE686136F}" destId="{020CB2E9-507E-413B-82A8-6035CBB1D7F8}" srcOrd="4" destOrd="0" presId="urn:microsoft.com/office/officeart/2018/5/layout/CenteredIconLabelDescriptionList"/>
    <dgm:cxn modelId="{FEFA86CE-6D37-494B-9C95-1A06D5F7B714}" type="presParOf" srcId="{CF05FACD-F308-408B-95F0-2A90549DAAA4}" destId="{4C62A733-B6C9-45D5-86A2-4FA9436039D2}" srcOrd="1" destOrd="0" presId="urn:microsoft.com/office/officeart/2018/5/layout/CenteredIconLabelDescriptionList"/>
    <dgm:cxn modelId="{7799225C-D777-4063-8C3E-0093FEB0D223}" type="presParOf" srcId="{CF05FACD-F308-408B-95F0-2A90549DAAA4}" destId="{C2A7D847-CED8-4192-A5BD-666464BE1B49}" srcOrd="2" destOrd="0" presId="urn:microsoft.com/office/officeart/2018/5/layout/CenteredIconLabelDescriptionList"/>
    <dgm:cxn modelId="{E1F96633-9B35-44B2-9823-F91E63AC0B54}" type="presParOf" srcId="{C2A7D847-CED8-4192-A5BD-666464BE1B49}" destId="{D3BFBFEC-C80F-4B2B-991F-E68B6F7605B5}" srcOrd="0" destOrd="0" presId="urn:microsoft.com/office/officeart/2018/5/layout/CenteredIconLabelDescriptionList"/>
    <dgm:cxn modelId="{3A7B74F1-7AFA-4B37-9DCB-2242B35BF3BF}" type="presParOf" srcId="{C2A7D847-CED8-4192-A5BD-666464BE1B49}" destId="{5CEC5ACA-D1DF-4284-A9CE-C88048A15F1B}" srcOrd="1" destOrd="0" presId="urn:microsoft.com/office/officeart/2018/5/layout/CenteredIconLabelDescriptionList"/>
    <dgm:cxn modelId="{9790F56A-31FD-42E1-B14B-B58523C8F1B6}" type="presParOf" srcId="{C2A7D847-CED8-4192-A5BD-666464BE1B49}" destId="{1BA82512-BC67-4D2B-A568-73FB270B4C4D}" srcOrd="2" destOrd="0" presId="urn:microsoft.com/office/officeart/2018/5/layout/CenteredIconLabelDescriptionList"/>
    <dgm:cxn modelId="{00BD3788-57C1-4898-9106-C4723A6CC4DD}" type="presParOf" srcId="{C2A7D847-CED8-4192-A5BD-666464BE1B49}" destId="{0E05AE59-C688-459F-91BA-BB9B7E9BECB9}" srcOrd="3" destOrd="0" presId="urn:microsoft.com/office/officeart/2018/5/layout/CenteredIconLabelDescriptionList"/>
    <dgm:cxn modelId="{D457B3E9-9F16-46DA-80B3-2877165F74BF}" type="presParOf" srcId="{C2A7D847-CED8-4192-A5BD-666464BE1B49}" destId="{1A176FBB-4213-411F-A10F-2D4B3DAD1573}" srcOrd="4" destOrd="0" presId="urn:microsoft.com/office/officeart/2018/5/layout/CenteredIconLabelDescriptionList"/>
    <dgm:cxn modelId="{978F1DCA-7CBD-4C9B-9FA4-64B5862EF533}" type="presParOf" srcId="{CF05FACD-F308-408B-95F0-2A90549DAAA4}" destId="{FE15B804-1210-4243-9CD4-97D5DE87AFDE}" srcOrd="3" destOrd="0" presId="urn:microsoft.com/office/officeart/2018/5/layout/CenteredIconLabelDescriptionList"/>
    <dgm:cxn modelId="{ADFEDAA0-319A-4366-8F4C-AEAC62A9E0CF}" type="presParOf" srcId="{CF05FACD-F308-408B-95F0-2A90549DAAA4}" destId="{F8EDC419-CC16-4BE6-B86D-A673578D91B1}" srcOrd="4" destOrd="0" presId="urn:microsoft.com/office/officeart/2018/5/layout/CenteredIconLabelDescriptionList"/>
    <dgm:cxn modelId="{11EF8B14-005B-4FD1-BAE1-D7596CF08FFF}" type="presParOf" srcId="{F8EDC419-CC16-4BE6-B86D-A673578D91B1}" destId="{B6D0E58F-312B-4447-970A-8AB118ED6E2A}" srcOrd="0" destOrd="0" presId="urn:microsoft.com/office/officeart/2018/5/layout/CenteredIconLabelDescriptionList"/>
    <dgm:cxn modelId="{B7A55780-F0D8-4B3E-A511-8F6524D0538A}" type="presParOf" srcId="{F8EDC419-CC16-4BE6-B86D-A673578D91B1}" destId="{A8CE05E4-587C-40CD-AB77-199420E8688E}" srcOrd="1" destOrd="0" presId="urn:microsoft.com/office/officeart/2018/5/layout/CenteredIconLabelDescriptionList"/>
    <dgm:cxn modelId="{49143924-0A55-4A95-ADBE-B9DCC8EAD1DD}" type="presParOf" srcId="{F8EDC419-CC16-4BE6-B86D-A673578D91B1}" destId="{BA2BD634-E451-4101-B7B1-ACAB752E023B}" srcOrd="2" destOrd="0" presId="urn:microsoft.com/office/officeart/2018/5/layout/CenteredIconLabelDescriptionList"/>
    <dgm:cxn modelId="{DB087A07-2718-44B5-989C-623A609D9F22}" type="presParOf" srcId="{F8EDC419-CC16-4BE6-B86D-A673578D91B1}" destId="{F8047395-221C-4CCB-A91B-C26C55CF4A59}" srcOrd="3" destOrd="0" presId="urn:microsoft.com/office/officeart/2018/5/layout/CenteredIconLabelDescriptionList"/>
    <dgm:cxn modelId="{5C645D2A-87FC-495C-BD5A-40E27783A98A}" type="presParOf" srcId="{F8EDC419-CC16-4BE6-B86D-A673578D91B1}" destId="{86A69C24-D994-4E9F-B716-B86BFF00AAF5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B54C69-DFF5-4130-A750-799EA4267FFF}">
      <dsp:nvSpPr>
        <dsp:cNvPr id="0" name=""/>
        <dsp:cNvSpPr/>
      </dsp:nvSpPr>
      <dsp:spPr>
        <a:xfrm>
          <a:off x="425731" y="535"/>
          <a:ext cx="5512760" cy="5512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Residential Service Types</a:t>
          </a:r>
          <a:endParaRPr lang="en-US" sz="21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b="1" u="sng" kern="1200" dirty="0"/>
            <a:t>Subscription Service</a:t>
          </a:r>
          <a:endParaRPr lang="en-US" sz="1600" u="sng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Residents show services for what best fits their needs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Customer contract directly with the service provider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Average duration of service agreement 3 months to 1 year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Free to change based on quality of service or price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b="1" u="sng" kern="1200" dirty="0"/>
            <a:t>Ordinance Mandates</a:t>
          </a:r>
          <a:endParaRPr lang="en-US" sz="1600" u="sng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Municipality dictates what services must be provided by hauler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Customer contract directly with the service provider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Residents may or may not have to pay for services regardless of use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Ordinances are passed by the municipality and stay in affect unless changed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1600" b="1" u="sng" kern="1200" dirty="0"/>
            <a:t>Single Hauler Contract</a:t>
          </a:r>
          <a:endParaRPr lang="en-US" sz="1600" u="sng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Municipality contracts with a single hauler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The services and service levels offered to residents are locked by the contract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Who is responsible for contractual cost - Municipality or Resident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Customers are limited to one hauler </a:t>
          </a:r>
          <a:r>
            <a:rPr lang="en-US" sz="1600" b="1" kern="1200"/>
            <a:t>		 </a:t>
          </a:r>
          <a:endParaRPr lang="en-US" sz="1600" kern="1200"/>
        </a:p>
      </dsp:txBody>
      <dsp:txXfrm>
        <a:off x="425731" y="535"/>
        <a:ext cx="5512760" cy="55127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8119E8-203D-48C3-8DA7-6E84958B4F57}">
      <dsp:nvSpPr>
        <dsp:cNvPr id="0" name=""/>
        <dsp:cNvSpPr/>
      </dsp:nvSpPr>
      <dsp:spPr>
        <a:xfrm>
          <a:off x="1020487" y="598272"/>
          <a:ext cx="1098562" cy="1098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A6806E-D30B-4884-8693-BA3838099D40}">
      <dsp:nvSpPr>
        <dsp:cNvPr id="0" name=""/>
        <dsp:cNvSpPr/>
      </dsp:nvSpPr>
      <dsp:spPr>
        <a:xfrm>
          <a:off x="393" y="1860781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/>
            <a:t>Efficiencies in collection</a:t>
          </a:r>
          <a:endParaRPr lang="en-US" sz="1800" kern="1200"/>
        </a:p>
      </dsp:txBody>
      <dsp:txXfrm>
        <a:off x="393" y="1860781"/>
        <a:ext cx="3138750" cy="470812"/>
      </dsp:txXfrm>
    </dsp:sp>
    <dsp:sp modelId="{020CB2E9-507E-413B-82A8-6035CBB1D7F8}">
      <dsp:nvSpPr>
        <dsp:cNvPr id="0" name=""/>
        <dsp:cNvSpPr/>
      </dsp:nvSpPr>
      <dsp:spPr>
        <a:xfrm>
          <a:off x="393" y="2407847"/>
          <a:ext cx="3138750" cy="200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Automated Equipment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Routing Software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Route Optimization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GPS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AI Cameras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Fleet Management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Employee Development</a:t>
          </a:r>
        </a:p>
      </dsp:txBody>
      <dsp:txXfrm>
        <a:off x="393" y="2407847"/>
        <a:ext cx="3138750" cy="2003128"/>
      </dsp:txXfrm>
    </dsp:sp>
    <dsp:sp modelId="{D3BFBFEC-C80F-4B2B-991F-E68B6F7605B5}">
      <dsp:nvSpPr>
        <dsp:cNvPr id="0" name=""/>
        <dsp:cNvSpPr/>
      </dsp:nvSpPr>
      <dsp:spPr>
        <a:xfrm>
          <a:off x="4708518" y="598272"/>
          <a:ext cx="1098562" cy="1098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A82512-BC67-4D2B-A568-73FB270B4C4D}">
      <dsp:nvSpPr>
        <dsp:cNvPr id="0" name=""/>
        <dsp:cNvSpPr/>
      </dsp:nvSpPr>
      <dsp:spPr>
        <a:xfrm>
          <a:off x="3688425" y="1860781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/>
            <a:t>Efficiencies in Administrative </a:t>
          </a:r>
          <a:endParaRPr lang="en-US" sz="1800" kern="1200"/>
        </a:p>
      </dsp:txBody>
      <dsp:txXfrm>
        <a:off x="3688425" y="1860781"/>
        <a:ext cx="3138750" cy="470812"/>
      </dsp:txXfrm>
    </dsp:sp>
    <dsp:sp modelId="{1A176FBB-4213-411F-A10F-2D4B3DAD1573}">
      <dsp:nvSpPr>
        <dsp:cNvPr id="0" name=""/>
        <dsp:cNvSpPr/>
      </dsp:nvSpPr>
      <dsp:spPr>
        <a:xfrm>
          <a:off x="3688425" y="2407847"/>
          <a:ext cx="3138750" cy="200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Online Billing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Automated Services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Communication</a:t>
          </a:r>
        </a:p>
      </dsp:txBody>
      <dsp:txXfrm>
        <a:off x="3688425" y="2407847"/>
        <a:ext cx="3138750" cy="2003128"/>
      </dsp:txXfrm>
    </dsp:sp>
    <dsp:sp modelId="{B6D0E58F-312B-4447-970A-8AB118ED6E2A}">
      <dsp:nvSpPr>
        <dsp:cNvPr id="0" name=""/>
        <dsp:cNvSpPr/>
      </dsp:nvSpPr>
      <dsp:spPr>
        <a:xfrm>
          <a:off x="8396550" y="598272"/>
          <a:ext cx="1098562" cy="1098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2BD634-E451-4101-B7B1-ACAB752E023B}">
      <dsp:nvSpPr>
        <dsp:cNvPr id="0" name=""/>
        <dsp:cNvSpPr/>
      </dsp:nvSpPr>
      <dsp:spPr>
        <a:xfrm>
          <a:off x="7376456" y="1860781"/>
          <a:ext cx="3138750" cy="4708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/>
            <a:t>Industry Based Relationships</a:t>
          </a:r>
          <a:endParaRPr lang="en-US" sz="1800" kern="1200"/>
        </a:p>
      </dsp:txBody>
      <dsp:txXfrm>
        <a:off x="7376456" y="1860781"/>
        <a:ext cx="3138750" cy="470812"/>
      </dsp:txXfrm>
    </dsp:sp>
    <dsp:sp modelId="{86A69C24-D994-4E9F-B716-B86BFF00AAF5}">
      <dsp:nvSpPr>
        <dsp:cNvPr id="0" name=""/>
        <dsp:cNvSpPr/>
      </dsp:nvSpPr>
      <dsp:spPr>
        <a:xfrm>
          <a:off x="7376456" y="2407847"/>
          <a:ext cx="3138750" cy="2003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Strength of Business Associates</a:t>
          </a:r>
        </a:p>
      </dsp:txBody>
      <dsp:txXfrm>
        <a:off x="7376456" y="2407847"/>
        <a:ext cx="3138750" cy="20031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4330E-CD71-3C29-7A04-7B58230B3C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B2E794-3975-ADB6-F069-3A4703023C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CF700-3D0E-B330-CFC1-2A30D9538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58148-AF4B-EFE4-33B3-FF1874A1A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CB3E9-1CE5-21D4-39DE-892A83ACB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88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A2840-A9ED-E1EC-7A21-B93AA51CC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B618ED-BBFE-CB3E-6BD6-81DE05B60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2C47E0-56BE-6D59-35F2-D32D3023D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D97AC-07B7-A6C1-5AAF-510C0C6E1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DE2FA-DFE9-6097-A9FA-46A466DAB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986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9552C-3A3E-E9A7-554C-87E512C85A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0BBE93-08FF-F264-FAFA-75B495E06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6C39C-B847-A034-8583-DC7D6715E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A5A70-138D-37E1-3A93-40CCE1BB5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1969A6-EA7B-94C4-1E1E-984240036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73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A34B1-037F-E0CD-D994-3DB7A9F80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91F2A-B28B-982E-28A0-03207115D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633CA-04E0-3DC9-DC33-D62C80EA8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144A8-8A0A-8479-D3C5-91B18ED5C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58EA3A-006C-8E6F-36E3-9D4ACC6D4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902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F700C-D39E-676A-8952-BDA44209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3E1B08-3B15-6780-0F0B-BD12C36CE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3DC6F-DF1E-BB2B-2132-8236DB920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3764A-7DA9-254D-7ED5-61EA5658D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57BC5-5C33-3E87-70EA-F61302E35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83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FE30E-9F88-10A0-B30F-2A2C02B82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6905A-7E66-520D-E336-09F1523C61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439813-223D-2747-620C-1BCBEA81F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093D93-A956-A2DC-AF6A-6B3B4CDC2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2E3C1-6DAE-A014-8961-6D054A61F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EDA1B-86F0-A447-FF2E-206C7B167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1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C0539-07C0-5CF4-2029-F5767ED7E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AD7BC1-AD57-44D8-1B21-53A79356B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440970-E8B1-E583-9CD0-410E8D662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13CD48-C4EB-188E-57BF-F801CDB68A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AC99B9-F129-A8E6-628D-9CBD0FB81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CD6BE6-1A21-C236-B591-B813DB71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182C32-C08C-D8CB-B730-0B7C1A55D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921979-190E-F3FD-6782-9A5A8EF2F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99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C7738-B14B-2A38-2208-4232344A7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65C7E5-106C-E95D-4B16-7BF6CA41C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54FFEA-BE54-1D62-CB15-EEADD9758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E76A9D-231A-7157-413F-8D4D5514C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32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F73B06-858A-B4E9-8131-1301EAE0D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DF493C-E570-97B7-D9EC-B41A14CEE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6770FF-04C0-ADFA-3823-0CE9CCCF4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66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D5BEF-63D7-1C06-EBD3-E7DCA2815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FDE06-8F95-938E-7534-6D7064173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6441D-456C-7BFD-D2B6-98831E413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2F47A4-E452-7FC2-33BF-174662AC5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EEFE7-6FB3-6B4C-D72A-8C5454558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8C40A-D466-4F03-2465-C79A9EFC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61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0496E-83EA-55E0-5051-002EC192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9813C5-EFAE-BA4E-0A9A-7C8130345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7A98BB-31BA-99E8-091C-0A4561B6E9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9C1DA-11EA-C9E2-BE64-D57E58EA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3CB875-FE98-40FC-4B6D-A99D048C9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DA9AD-1472-F2F9-3674-A7CCCCE63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68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9F31E9-FC24-7349-9B6D-E50EEF579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042C06-4A5E-51FC-7EA2-C3097A21C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E1DAA-41FB-6825-DFE3-26FC78F8AF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FBD417-26B9-4884-8BDE-C31FD628E7B7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F199D-7B7C-543B-515F-FAEDAE56B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11209E-9CA5-0493-C934-38F1B1273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365826-99DE-47E4-A680-1A0FD211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7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889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F46CF7-E724-6336-6D9D-EB987E4AF396}"/>
              </a:ext>
            </a:extLst>
          </p:cNvPr>
          <p:cNvSpPr txBox="1"/>
          <p:nvPr/>
        </p:nvSpPr>
        <p:spPr>
          <a:xfrm>
            <a:off x="621792" y="1161288"/>
            <a:ext cx="3602736" cy="45262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4000" b="1" kern="120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Perspective on curbside collection from a hauler’s standpoint.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8" name="TextBox 5">
            <a:extLst>
              <a:ext uri="{FF2B5EF4-FFF2-40B4-BE49-F238E27FC236}">
                <a16:creationId xmlns:a16="http://schemas.microsoft.com/office/drawing/2014/main" id="{9903BB0F-E45D-44E1-6BC8-B6CDB8C8E6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6514882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1761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DDF1491-09B2-7EBF-C86E-D8ECDDDA2B8A}"/>
              </a:ext>
            </a:extLst>
          </p:cNvPr>
          <p:cNvSpPr txBox="1"/>
          <p:nvPr/>
        </p:nvSpPr>
        <p:spPr>
          <a:xfrm>
            <a:off x="640080" y="1243013"/>
            <a:ext cx="3855720" cy="4371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3600" b="1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osts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of curbside services, hauler registration, and single-hauler contracts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2FAF34-5EEB-65FA-8C11-BAB6E519A6AA}"/>
              </a:ext>
            </a:extLst>
          </p:cNvPr>
          <p:cNvSpPr txBox="1"/>
          <p:nvPr/>
        </p:nvSpPr>
        <p:spPr>
          <a:xfrm>
            <a:off x="6172200" y="804672"/>
            <a:ext cx="5221224" cy="5230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lvl="0">
              <a:lnSpc>
                <a:spcPct val="9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1400" b="1" dirty="0">
                <a:solidFill>
                  <a:schemeClr val="tx2"/>
                </a:solidFill>
                <a:effectLst/>
              </a:rPr>
              <a:t>Costs Associated with curbside services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2"/>
                </a:solidFill>
              </a:rPr>
              <a:t>	</a:t>
            </a:r>
            <a:r>
              <a:rPr lang="en-US" sz="1400" dirty="0">
                <a:solidFill>
                  <a:schemeClr val="tx2"/>
                </a:solidFill>
              </a:rPr>
              <a:t>Vehicle Acquisition Labor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	Maintenance and Repairs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	Insurance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	Disposal Fees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	Administrative Costs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	Curb Carts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	Delivery and Pick up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/>
                </a:solidFill>
              </a:rPr>
              <a:t>	Mandated Fees</a:t>
            </a:r>
          </a:p>
          <a:p>
            <a:pPr marR="0" lvl="0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400" b="1" dirty="0">
              <a:solidFill>
                <a:schemeClr val="tx2"/>
              </a:solidFill>
            </a:endParaRPr>
          </a:p>
          <a:p>
            <a:pPr marR="0" lvl="0">
              <a:lnSpc>
                <a:spcPct val="9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1400" b="1" dirty="0">
                <a:solidFill>
                  <a:schemeClr val="tx2"/>
                </a:solidFill>
                <a:effectLst/>
              </a:rPr>
              <a:t>Hauler Registration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400" b="1" dirty="0">
                <a:solidFill>
                  <a:schemeClr val="tx2"/>
                </a:solidFill>
              </a:rPr>
              <a:t>	</a:t>
            </a:r>
            <a:r>
              <a:rPr lang="en-US" sz="1400" dirty="0">
                <a:solidFill>
                  <a:schemeClr val="tx2"/>
                </a:solidFill>
              </a:rPr>
              <a:t>Company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400" dirty="0">
                <a:solidFill>
                  <a:schemeClr val="tx2"/>
                </a:solidFill>
              </a:rPr>
              <a:t>	Equipment</a:t>
            </a:r>
          </a:p>
          <a:p>
            <a:pPr marR="0" lvl="0">
              <a:lnSpc>
                <a:spcPct val="9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1400" b="1" dirty="0">
                <a:solidFill>
                  <a:schemeClr val="tx2"/>
                </a:solidFill>
                <a:effectLst/>
              </a:rPr>
              <a:t>		</a:t>
            </a:r>
          </a:p>
          <a:p>
            <a:pPr marR="0" lvl="0">
              <a:lnSpc>
                <a:spcPct val="9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1400" b="1" dirty="0">
                <a:solidFill>
                  <a:schemeClr val="tx2"/>
                </a:solidFill>
              </a:rPr>
              <a:t>Curbside Service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400" b="1" dirty="0">
                <a:solidFill>
                  <a:schemeClr val="tx2"/>
                </a:solidFill>
                <a:effectLst/>
              </a:rPr>
              <a:t>	</a:t>
            </a:r>
            <a:r>
              <a:rPr lang="en-US" sz="1400" dirty="0">
                <a:solidFill>
                  <a:schemeClr val="tx2"/>
                </a:solidFill>
                <a:effectLst/>
              </a:rPr>
              <a:t>Route Efficiency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400" dirty="0">
                <a:solidFill>
                  <a:schemeClr val="tx2"/>
                </a:solidFill>
              </a:rPr>
              <a:t>	Specialty Services</a:t>
            </a:r>
          </a:p>
          <a:p>
            <a:pPr marR="0" lvl="0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400" b="1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99494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6F41CF-F485-5867-8393-1F96C064FF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EA254B06-66C8-58BC-AE5C-48D7FF94FF82}"/>
              </a:ext>
            </a:extLst>
          </p:cNvPr>
          <p:cNvSpPr txBox="1"/>
          <p:nvPr/>
        </p:nvSpPr>
        <p:spPr>
          <a:xfrm>
            <a:off x="640080" y="1243013"/>
            <a:ext cx="3855720" cy="4371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3600" b="1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</a:t>
            </a:r>
            <a:r>
              <a:rPr lang="en-US" sz="3600" b="1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osts</a:t>
            </a:r>
            <a:r>
              <a:rPr lang="en-US" sz="3600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3600" b="1" kern="1200" dirty="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of curbside services, hauler registration, and single-hauler contracts</a:t>
            </a:r>
          </a:p>
          <a:p>
            <a:pPr marR="0"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3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(continued)</a:t>
            </a:r>
            <a:endParaRPr lang="en-US" sz="3600" b="1" kern="1200" dirty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C0C260-29DC-8586-FBAE-E7EF22737C46}"/>
              </a:ext>
            </a:extLst>
          </p:cNvPr>
          <p:cNvSpPr txBox="1"/>
          <p:nvPr/>
        </p:nvSpPr>
        <p:spPr>
          <a:xfrm>
            <a:off x="6172200" y="804672"/>
            <a:ext cx="5221224" cy="5230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lvl="0">
              <a:lnSpc>
                <a:spcPct val="9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endParaRPr lang="en-US" sz="1500" b="1" dirty="0">
              <a:solidFill>
                <a:schemeClr val="tx2"/>
              </a:solidFill>
            </a:endParaRPr>
          </a:p>
          <a:p>
            <a:pPr marR="0" lvl="0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500" b="1" dirty="0">
              <a:solidFill>
                <a:schemeClr val="tx2"/>
              </a:solidFill>
            </a:endParaRPr>
          </a:p>
          <a:p>
            <a:pPr marR="0" lvl="0">
              <a:lnSpc>
                <a:spcPct val="9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1500" b="1" dirty="0">
                <a:solidFill>
                  <a:schemeClr val="tx2"/>
                </a:solidFill>
              </a:rPr>
              <a:t>Single Hauler Contracts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b="1" dirty="0">
                <a:solidFill>
                  <a:schemeClr val="tx2"/>
                </a:solidFill>
              </a:rPr>
              <a:t>	</a:t>
            </a:r>
            <a:r>
              <a:rPr lang="en-US" sz="1500" dirty="0">
                <a:solidFill>
                  <a:schemeClr val="tx2"/>
                </a:solidFill>
              </a:rPr>
              <a:t>Services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dirty="0">
                <a:solidFill>
                  <a:schemeClr val="tx2"/>
                </a:solidFill>
              </a:rPr>
              <a:t>	Frequency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b="1" dirty="0">
                <a:solidFill>
                  <a:schemeClr val="tx2"/>
                </a:solidFill>
              </a:rPr>
              <a:t>	</a:t>
            </a:r>
            <a:r>
              <a:rPr lang="en-US" sz="1500" dirty="0">
                <a:solidFill>
                  <a:schemeClr val="tx2"/>
                </a:solidFill>
              </a:rPr>
              <a:t>Administrative Costs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dirty="0">
                <a:solidFill>
                  <a:schemeClr val="tx2"/>
                </a:solidFill>
              </a:rPr>
              <a:t>	Acquisition Costs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dirty="0">
                <a:solidFill>
                  <a:schemeClr val="tx2"/>
                </a:solidFill>
              </a:rPr>
              <a:t>	Duration</a:t>
            </a:r>
          </a:p>
          <a:p>
            <a:pPr marR="0" lvl="0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500" dirty="0">
              <a:solidFill>
                <a:schemeClr val="tx2"/>
              </a:solidFill>
            </a:endParaRPr>
          </a:p>
          <a:p>
            <a:pPr marR="0" lvl="0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1500" dirty="0">
              <a:solidFill>
                <a:schemeClr val="tx2"/>
              </a:solidFill>
            </a:endParaRPr>
          </a:p>
          <a:p>
            <a:pPr marR="0" lvl="0">
              <a:lnSpc>
                <a:spcPct val="9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1500" b="1" dirty="0">
                <a:solidFill>
                  <a:schemeClr val="tx2"/>
                </a:solidFill>
                <a:effectLst/>
              </a:rPr>
              <a:t>All Residential Service is an expense to customers/residents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b="1" dirty="0">
                <a:solidFill>
                  <a:schemeClr val="tx2"/>
                </a:solidFill>
              </a:rPr>
              <a:t>	</a:t>
            </a:r>
            <a:r>
              <a:rPr lang="en-US" sz="1500" dirty="0">
                <a:solidFill>
                  <a:schemeClr val="tx2"/>
                </a:solidFill>
              </a:rPr>
              <a:t>Residents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dirty="0">
                <a:solidFill>
                  <a:schemeClr val="tx2"/>
                </a:solidFill>
              </a:rPr>
              <a:t>	Municipality  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dirty="0">
                <a:solidFill>
                  <a:schemeClr val="tx2"/>
                </a:solidFill>
              </a:rPr>
              <a:t>	Levy Taxes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dirty="0">
                <a:solidFill>
                  <a:schemeClr val="tx2"/>
                </a:solidFill>
              </a:rPr>
              <a:t>	Special Assessments</a:t>
            </a:r>
          </a:p>
          <a:p>
            <a:pPr lvl="1" indent="-228600">
              <a:lnSpc>
                <a:spcPct val="90000"/>
              </a:lnSpc>
              <a:spcAft>
                <a:spcPts val="600"/>
              </a:spcAft>
              <a:buSzPts val="1000"/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500" dirty="0">
                <a:solidFill>
                  <a:schemeClr val="tx2"/>
                </a:solidFill>
              </a:rPr>
              <a:t>	Millage</a:t>
            </a:r>
          </a:p>
          <a:p>
            <a:pPr marR="0" lvl="0">
              <a:lnSpc>
                <a:spcPct val="9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1500" dirty="0">
                <a:solidFill>
                  <a:schemeClr val="tx2"/>
                </a:solidFill>
              </a:rPr>
              <a:t>			</a:t>
            </a:r>
            <a:endParaRPr lang="en-US" sz="1500" b="1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19375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DB6F17-22E1-DD91-8F23-B0DDC240A24C}"/>
              </a:ext>
            </a:extLst>
          </p:cNvPr>
          <p:cNvSpPr txBox="1"/>
          <p:nvPr/>
        </p:nvSpPr>
        <p:spPr>
          <a:xfrm>
            <a:off x="804672" y="1243013"/>
            <a:ext cx="3855720" cy="4371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R="0" lvl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US" sz="3600" b="1" kern="120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rPr>
              <a:t>Bottom line considerations and what factors influence those numbers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47EEE-9668-3EC4-0E28-D3EDF6166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2812" y="1032987"/>
            <a:ext cx="4919108" cy="479202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chemeClr val="tx2"/>
                </a:solidFill>
              </a:rPr>
              <a:t>Inflationary Costs</a:t>
            </a:r>
          </a:p>
          <a:p>
            <a:pPr marL="457200" lvl="1"/>
            <a:r>
              <a:rPr lang="en-US" sz="1600" dirty="0">
                <a:solidFill>
                  <a:schemeClr val="tx2"/>
                </a:solidFill>
              </a:rPr>
              <a:t>	Labor Costs</a:t>
            </a:r>
          </a:p>
          <a:p>
            <a:pPr marL="457200" lvl="1"/>
            <a:r>
              <a:rPr lang="en-US" sz="1600" dirty="0">
                <a:solidFill>
                  <a:schemeClr val="tx2"/>
                </a:solidFill>
              </a:rPr>
              <a:t>	Disposal Costs</a:t>
            </a:r>
          </a:p>
          <a:p>
            <a:pPr marL="457200" lvl="1"/>
            <a:r>
              <a:rPr lang="en-US" sz="1600" dirty="0">
                <a:solidFill>
                  <a:schemeClr val="tx2"/>
                </a:solidFill>
              </a:rPr>
              <a:t>	Maintenance Costs</a:t>
            </a:r>
          </a:p>
          <a:p>
            <a:pPr marL="457200" lvl="1"/>
            <a:r>
              <a:rPr lang="en-US" sz="1600" dirty="0">
                <a:solidFill>
                  <a:schemeClr val="tx2"/>
                </a:solidFill>
              </a:rPr>
              <a:t>	Insurance</a:t>
            </a:r>
          </a:p>
          <a:p>
            <a:pPr marL="457200" lvl="1"/>
            <a:r>
              <a:rPr lang="en-US" sz="1600" dirty="0">
                <a:solidFill>
                  <a:schemeClr val="tx2"/>
                </a:solidFill>
              </a:rPr>
              <a:t>	Supply Chain</a:t>
            </a:r>
          </a:p>
          <a:p>
            <a:pPr marL="457200" lvl="1"/>
            <a:r>
              <a:rPr lang="en-US" sz="1600" dirty="0">
                <a:solidFill>
                  <a:schemeClr val="tx2"/>
                </a:solidFill>
              </a:rPr>
              <a:t>	Fees</a:t>
            </a:r>
          </a:p>
          <a:p>
            <a:pPr marL="457200" lvl="1"/>
            <a:r>
              <a:rPr lang="en-US" sz="1600" dirty="0">
                <a:solidFill>
                  <a:schemeClr val="tx2"/>
                </a:solidFill>
              </a:rPr>
              <a:t>	Mandated Requirements </a:t>
            </a:r>
          </a:p>
          <a:p>
            <a:pPr marL="0" indent="0">
              <a:buNone/>
            </a:pP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376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3BD262A-6CD9-0796-2CDA-529FC2A969E4}"/>
              </a:ext>
            </a:extLst>
          </p:cNvPr>
          <p:cNvSpPr txBox="1"/>
          <p:nvPr/>
        </p:nvSpPr>
        <p:spPr>
          <a:xfrm>
            <a:off x="302743" y="770412"/>
            <a:ext cx="11596816" cy="43088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Times New Roman" panose="02020603050405020304" pitchFamily="18" charset="0"/>
                <a:cs typeface="Aptos" panose="020B0004020202020204" pitchFamily="34" charset="0"/>
              </a:rPr>
              <a:t>How haulers efficiently pick up waste and what goes into making operations cost-effective</a:t>
            </a:r>
            <a:endParaRPr lang="en-US" sz="2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0A015774-CDEE-6E5B-A1FF-E66C040268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363287"/>
              </p:ext>
            </p:extLst>
          </p:nvPr>
        </p:nvGraphicFramePr>
        <p:xfrm>
          <a:off x="838200" y="1167714"/>
          <a:ext cx="10515600" cy="50092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158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58E524608D364388E9FC2AED6CB52C" ma:contentTypeVersion="15" ma:contentTypeDescription="Create a new document." ma:contentTypeScope="" ma:versionID="906340a280ac3c2e5da337a2fa26de5d">
  <xsd:schema xmlns:xsd="http://www.w3.org/2001/XMLSchema" xmlns:xs="http://www.w3.org/2001/XMLSchema" xmlns:p="http://schemas.microsoft.com/office/2006/metadata/properties" xmlns:ns2="a2c79b83-8701-43ef-ad3b-aa392f1d7d1b" xmlns:ns3="ce121751-d662-406d-bd13-f384e13bea49" targetNamespace="http://schemas.microsoft.com/office/2006/metadata/properties" ma:root="true" ma:fieldsID="b5c5bef572a8becbe80a32638edc26d9" ns2:_="" ns3:_="">
    <xsd:import namespace="a2c79b83-8701-43ef-ad3b-aa392f1d7d1b"/>
    <xsd:import namespace="ce121751-d662-406d-bd13-f384e13bea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79b83-8701-43ef-ad3b-aa392f1d7d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bea74da5-2f15-4952-8d77-b9b0fe320ea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121751-d662-406d-bd13-f384e13bea49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45b1026-70eb-4a68-a727-ae6e50134d29}" ma:internalName="TaxCatchAll" ma:showField="CatchAllData" ma:web="ce121751-d662-406d-bd13-f384e13bea4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2c79b83-8701-43ef-ad3b-aa392f1d7d1b">
      <Terms xmlns="http://schemas.microsoft.com/office/infopath/2007/PartnerControls"/>
    </lcf76f155ced4ddcb4097134ff3c332f>
    <TaxCatchAll xmlns="ce121751-d662-406d-bd13-f384e13bea49" xsi:nil="true"/>
  </documentManagement>
</p:properties>
</file>

<file path=customXml/itemProps1.xml><?xml version="1.0" encoding="utf-8"?>
<ds:datastoreItem xmlns:ds="http://schemas.openxmlformats.org/officeDocument/2006/customXml" ds:itemID="{FD07A53D-BFC3-44C6-B594-594BF40173F2}"/>
</file>

<file path=customXml/itemProps2.xml><?xml version="1.0" encoding="utf-8"?>
<ds:datastoreItem xmlns:ds="http://schemas.openxmlformats.org/officeDocument/2006/customXml" ds:itemID="{E4141DFF-8966-4944-A0CD-9F6140F51878}"/>
</file>

<file path=customXml/itemProps3.xml><?xml version="1.0" encoding="utf-8"?>
<ds:datastoreItem xmlns:ds="http://schemas.openxmlformats.org/officeDocument/2006/customXml" ds:itemID="{C458764A-BE8E-4E39-9635-C0A3AC06EECA}"/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321</Words>
  <Application>Microsoft Office PowerPoint</Application>
  <PresentationFormat>Widescreen</PresentationFormat>
  <Paragraphs>78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Phillips</dc:creator>
  <cp:lastModifiedBy>Chris Phillips</cp:lastModifiedBy>
  <cp:revision>1</cp:revision>
  <dcterms:created xsi:type="dcterms:W3CDTF">2025-10-13T12:50:41Z</dcterms:created>
  <dcterms:modified xsi:type="dcterms:W3CDTF">2025-10-20T12:53:08Z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0x0101005C58E524608D364388E9FC2AED6CB52C</vt:lpwstr>
  </property>
</Properties>
</file>