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"/>
  </p:notesMasterIdLst>
  <p:handoutMasterIdLst>
    <p:handoutMasterId r:id="rId5"/>
  </p:handoutMasterIdLst>
  <p:sldIdLst>
    <p:sldId id="256" r:id="rId2"/>
    <p:sldId id="293" r:id="rId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66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8" autoAdjust="0"/>
    <p:restoredTop sz="94660"/>
  </p:normalViewPr>
  <p:slideViewPr>
    <p:cSldViewPr>
      <p:cViewPr varScale="1">
        <p:scale>
          <a:sx n="69" d="100"/>
          <a:sy n="69" d="100"/>
        </p:scale>
        <p:origin x="141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AA195F-3C79-42B6-9D06-A1012F729FB2}" type="datetimeFigureOut">
              <a:rPr lang="en-US"/>
              <a:pPr>
                <a:defRPr/>
              </a:pPr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E3DA39-11E1-4F3D-9FE2-1DC0E65E7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B965F-CA1E-419C-AAA8-6192398A75DA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0803E-AB0A-4DE6-824C-0C42CDC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08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8553A-70F2-42D5-8648-206D8AFD50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57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557C9-F8FD-4474-BE47-FA46C53FB2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34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E7FFA-487A-4365-9C69-255DAE366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428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C52F4-3DF3-4CE9-B1CA-A0B329680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14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D37DD-01AB-46CF-8B4C-843FF7B611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09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D62C5-6341-4A50-A4E2-CCAE815C1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14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D3602-25CD-49DA-9F3E-A191830486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93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A55B5-B17A-452B-AB87-8AF92D734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30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197E2-43A3-4F0B-8D16-0F48ED999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40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35701-23EF-45E7-B55D-AAE228A40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1BB30-1F88-4051-B93F-9233CB31D2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38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0FD97-4B2C-4206-AC13-674668198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63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3AF4EC-B231-4215-9422-B6467F0C75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733800"/>
            <a:ext cx="6400800" cy="2819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Sign in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alt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Fill out a name tag</a:t>
            </a:r>
          </a:p>
          <a:p>
            <a:pPr marL="609600" indent="-609600" eaLnBrk="1" hangingPunct="1">
              <a:buFontTx/>
              <a:buNone/>
              <a:defRPr/>
            </a:pPr>
            <a:endParaRPr lang="en-US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Text Box 11"/>
          <p:cNvSpPr txBox="1">
            <a:spLocks noChangeArrowheads="1" noChangeShapeType="1"/>
          </p:cNvSpPr>
          <p:nvPr/>
        </p:nvSpPr>
        <p:spPr bwMode="auto">
          <a:xfrm>
            <a:off x="1676400" y="304800"/>
            <a:ext cx="7467600" cy="1905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FFFFFF"/>
                </a:solidFill>
                <a:latin typeface="Tw Cen MT" panose="020B0602020104020603" pitchFamily="34" charset="0"/>
              </a:rPr>
              <a:t>SW MI Non-Motorized </a:t>
            </a:r>
            <a:r>
              <a:rPr lang="en-US" altLang="en-US" sz="4000" b="1" dirty="0">
                <a:solidFill>
                  <a:srgbClr val="FFFFFF"/>
                </a:solidFill>
                <a:latin typeface="Tw Cen MT" panose="020B0602020104020603" pitchFamily="34" charset="0"/>
              </a:rPr>
              <a:t>Plan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Tw Cen MT" panose="020B0602020104020603" pitchFamily="34" charset="0"/>
              </a:rPr>
              <a:t>Focus: Berrien County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FF"/>
                </a:solidFill>
                <a:latin typeface="Tw Cen MT" panose="020B0602020104020603" pitchFamily="34" charset="0"/>
              </a:rPr>
              <a:t>Connecting Communities One Trail At A Time</a:t>
            </a: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1981200" y="2438400"/>
            <a:ext cx="548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000" b="1" dirty="0">
                <a:solidFill>
                  <a:schemeClr val="bg1"/>
                </a:solidFill>
                <a:latin typeface="Tahoma" panose="020B0604030504040204" pitchFamily="34" charset="0"/>
              </a:rPr>
              <a:t>WELCOME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lum bright="14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340"/>
            <a:ext cx="1981200" cy="179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9154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Berrien County Non-Motorized Summit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</a:rPr>
              <a:t>.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Welcome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–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Marcy Hamilton, SWMPC and Andrew von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Mauer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Andrews University </a:t>
            </a:r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endParaRPr lang="en-US" sz="2000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+mn-lt"/>
              </a:rPr>
              <a:t>Sate Long Range 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Plan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– Brad Sharlow and Kyle Haller,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MDOT</a:t>
            </a:r>
          </a:p>
          <a:p>
            <a:endParaRPr lang="en-US" sz="2000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+mn-lt"/>
              </a:rPr>
              <a:t>MDOT Non-Motorized Initiative –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Brian Sanada, MDOT </a:t>
            </a:r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sz="20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+mn-lt"/>
              </a:rPr>
            </a:br>
            <a:r>
              <a:rPr lang="en-US" sz="2000" b="1" dirty="0">
                <a:solidFill>
                  <a:schemeClr val="bg1"/>
                </a:solidFill>
                <a:latin typeface="+mn-lt"/>
              </a:rPr>
              <a:t>Major Trail Initiatives -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Marcy Hamilton,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SWMPC</a:t>
            </a:r>
          </a:p>
          <a:p>
            <a:endParaRPr lang="en-US" sz="2000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-Berrien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County Linear Park Plan –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Brian Bailey, Berrien County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Parks</a:t>
            </a:r>
          </a:p>
          <a:p>
            <a:endParaRPr lang="en-US" sz="2000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-IN-MI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River Valley Trail Expansion -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Heather Cole, Be Healthy Berrien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-Creating A Vision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for Berrien County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– JB Hoyt, Strategic Leadership </a:t>
            </a: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Council</a:t>
            </a:r>
          </a:p>
          <a:p>
            <a:endParaRPr lang="en-US" sz="2000" dirty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+mn-lt"/>
              </a:rPr>
              <a:t>Break Out 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Session/Report Out</a:t>
            </a:r>
          </a:p>
          <a:p>
            <a:endParaRPr lang="en-US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Next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Steps–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Marcy Hamilton &amp; JB Hoyt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855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23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Tw Cen MT</vt:lpstr>
      <vt:lpstr>Default Design</vt:lpstr>
      <vt:lpstr>PowerPoint Presentation</vt:lpstr>
      <vt:lpstr>PowerPoint Presentation</vt:lpstr>
    </vt:vector>
  </TitlesOfParts>
  <Company>Soutwestern Michigan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mhamilton@swmpc.org</cp:lastModifiedBy>
  <cp:revision>116</cp:revision>
  <dcterms:created xsi:type="dcterms:W3CDTF">2009-06-08T19:37:55Z</dcterms:created>
  <dcterms:modified xsi:type="dcterms:W3CDTF">2019-02-06T16:13:32Z</dcterms:modified>
</cp:coreProperties>
</file>